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699" r:id="rId4"/>
    <p:sldMasterId id="2147483711" r:id="rId5"/>
    <p:sldMasterId id="2147483771" r:id="rId6"/>
    <p:sldMasterId id="2147483783" r:id="rId7"/>
    <p:sldMasterId id="2147483795" r:id="rId8"/>
    <p:sldMasterId id="2147483808" r:id="rId9"/>
    <p:sldMasterId id="2147483821" r:id="rId10"/>
  </p:sldMasterIdLst>
  <p:notesMasterIdLst>
    <p:notesMasterId r:id="rId33"/>
  </p:notesMasterIdLst>
  <p:sldIdLst>
    <p:sldId id="256" r:id="rId11"/>
    <p:sldId id="271" r:id="rId12"/>
    <p:sldId id="272" r:id="rId13"/>
    <p:sldId id="273" r:id="rId14"/>
    <p:sldId id="274" r:id="rId15"/>
    <p:sldId id="275" r:id="rId16"/>
    <p:sldId id="276" r:id="rId17"/>
    <p:sldId id="280" r:id="rId18"/>
    <p:sldId id="285" r:id="rId19"/>
    <p:sldId id="289" r:id="rId20"/>
    <p:sldId id="278" r:id="rId21"/>
    <p:sldId id="282" r:id="rId22"/>
    <p:sldId id="257" r:id="rId23"/>
    <p:sldId id="259" r:id="rId24"/>
    <p:sldId id="260" r:id="rId25"/>
    <p:sldId id="261" r:id="rId26"/>
    <p:sldId id="266" r:id="rId27"/>
    <p:sldId id="267" r:id="rId28"/>
    <p:sldId id="268" r:id="rId29"/>
    <p:sldId id="269" r:id="rId30"/>
    <p:sldId id="270" r:id="rId31"/>
    <p:sldId id="28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65CDD-794B-4BB1-A885-E8678534A32D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4F92A-898B-4496-BEB6-141E8165E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7884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FE5B-1497-4023-9F83-5F1E647D349A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BDF-9465-46C3-A9CE-25D143477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5401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FE5B-1497-4023-9F83-5F1E647D349A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BDF-9465-46C3-A9CE-25D143477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1901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5BC68-C7BA-474C-8430-2D83A9472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39459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1FD17-88DD-4FB9-8E0A-5F24F1027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15376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91D42-A691-4ABA-9C24-6B5D4A6B9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22634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0C559-9F52-44BF-8BA3-2AB81230D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61141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F9D7F-ED64-43A1-8E83-8385439671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44259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1B2E4-0A33-4344-B86E-F15A7F95F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40317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4695D-8479-446D-977A-320C79827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41262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B529-7C84-4D44-832B-F57EAB672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02365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3FFC6-FC15-4EAE-8922-BE4A55589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16736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499F7-9FE3-46EA-97C6-0695E1E03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3185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FE5B-1497-4023-9F83-5F1E647D349A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BDF-9465-46C3-A9CE-25D143477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38354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8EF86-ABC3-4795-9ADB-AA88C8AE5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49160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CEC82-D468-471C-AFC2-DD77AFC71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70191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5BC68-C7BA-474C-8430-2D83A9472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34268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1FD17-88DD-4FB9-8E0A-5F24F1027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89179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91D42-A691-4ABA-9C24-6B5D4A6B9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999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0C559-9F52-44BF-8BA3-2AB81230D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04066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F9D7F-ED64-43A1-8E83-8385439671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9578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3" name="Group 191"/>
          <p:cNvGrpSpPr>
            <a:grpSpLocks/>
          </p:cNvGrpSpPr>
          <p:nvPr/>
        </p:nvGrpSpPr>
        <p:grpSpPr bwMode="auto">
          <a:xfrm>
            <a:off x="434977" y="4766"/>
            <a:ext cx="8015288" cy="6853237"/>
            <a:chOff x="274" y="10"/>
            <a:chExt cx="5049" cy="4310"/>
          </a:xfrm>
        </p:grpSpPr>
        <p:sp>
          <p:nvSpPr>
            <p:cNvPr id="3198" name="Line 126"/>
            <p:cNvSpPr>
              <a:spLocks noChangeShapeType="1"/>
            </p:cNvSpPr>
            <p:nvPr userDrawn="1"/>
          </p:nvSpPr>
          <p:spPr bwMode="gray">
            <a:xfrm>
              <a:off x="3479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09" name="Line 137"/>
            <p:cNvSpPr>
              <a:spLocks noChangeShapeType="1"/>
            </p:cNvSpPr>
            <p:nvPr userDrawn="1"/>
          </p:nvSpPr>
          <p:spPr bwMode="gray">
            <a:xfrm>
              <a:off x="3929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11" name="Line 139"/>
            <p:cNvSpPr>
              <a:spLocks noChangeShapeType="1"/>
            </p:cNvSpPr>
            <p:nvPr userDrawn="1"/>
          </p:nvSpPr>
          <p:spPr bwMode="gray">
            <a:xfrm>
              <a:off x="4395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12" name="Line 140"/>
            <p:cNvSpPr>
              <a:spLocks noChangeShapeType="1"/>
            </p:cNvSpPr>
            <p:nvPr userDrawn="1"/>
          </p:nvSpPr>
          <p:spPr bwMode="gray">
            <a:xfrm>
              <a:off x="4845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15" name="Line 143"/>
            <p:cNvSpPr>
              <a:spLocks noChangeShapeType="1"/>
            </p:cNvSpPr>
            <p:nvPr userDrawn="1"/>
          </p:nvSpPr>
          <p:spPr bwMode="gray">
            <a:xfrm>
              <a:off x="5302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19" name="Line 147"/>
            <p:cNvSpPr>
              <a:spLocks noChangeShapeType="1"/>
            </p:cNvSpPr>
            <p:nvPr userDrawn="1"/>
          </p:nvSpPr>
          <p:spPr bwMode="gray">
            <a:xfrm>
              <a:off x="1651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21" name="Line 149"/>
            <p:cNvSpPr>
              <a:spLocks noChangeShapeType="1"/>
            </p:cNvSpPr>
            <p:nvPr userDrawn="1"/>
          </p:nvSpPr>
          <p:spPr bwMode="gray">
            <a:xfrm>
              <a:off x="2101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23" name="Line 151"/>
            <p:cNvSpPr>
              <a:spLocks noChangeShapeType="1"/>
            </p:cNvSpPr>
            <p:nvPr userDrawn="1"/>
          </p:nvSpPr>
          <p:spPr bwMode="gray">
            <a:xfrm>
              <a:off x="2567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24" name="Line 152"/>
            <p:cNvSpPr>
              <a:spLocks noChangeShapeType="1"/>
            </p:cNvSpPr>
            <p:nvPr userDrawn="1"/>
          </p:nvSpPr>
          <p:spPr bwMode="gray">
            <a:xfrm>
              <a:off x="3017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30" name="Line 158"/>
            <p:cNvSpPr>
              <a:spLocks noChangeShapeType="1"/>
            </p:cNvSpPr>
            <p:nvPr userDrawn="1"/>
          </p:nvSpPr>
          <p:spPr bwMode="gray">
            <a:xfrm>
              <a:off x="274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32" name="Line 160"/>
            <p:cNvSpPr>
              <a:spLocks noChangeShapeType="1"/>
            </p:cNvSpPr>
            <p:nvPr userDrawn="1"/>
          </p:nvSpPr>
          <p:spPr bwMode="gray">
            <a:xfrm>
              <a:off x="740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33" name="Line 161"/>
            <p:cNvSpPr>
              <a:spLocks noChangeShapeType="1"/>
            </p:cNvSpPr>
            <p:nvPr userDrawn="1"/>
          </p:nvSpPr>
          <p:spPr bwMode="gray">
            <a:xfrm>
              <a:off x="1190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159" name="Rectangle 87"/>
          <p:cNvSpPr>
            <a:spLocks noChangeArrowheads="1"/>
          </p:cNvSpPr>
          <p:nvPr/>
        </p:nvSpPr>
        <p:spPr bwMode="gray">
          <a:xfrm>
            <a:off x="0" y="1795485"/>
            <a:ext cx="9144000" cy="2503487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37" name="Rectangle 165"/>
          <p:cNvSpPr>
            <a:spLocks noChangeArrowheads="1"/>
          </p:cNvSpPr>
          <p:nvPr/>
        </p:nvSpPr>
        <p:spPr bwMode="gray">
          <a:xfrm>
            <a:off x="5553075" y="5576910"/>
            <a:ext cx="712788" cy="644525"/>
          </a:xfrm>
          <a:prstGeom prst="rect">
            <a:avLst/>
          </a:prstGeom>
          <a:solidFill>
            <a:schemeClr val="accent2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38" name="Rectangle 166"/>
          <p:cNvSpPr>
            <a:spLocks noChangeArrowheads="1"/>
          </p:cNvSpPr>
          <p:nvPr/>
        </p:nvSpPr>
        <p:spPr bwMode="gray">
          <a:xfrm>
            <a:off x="7007226" y="5588000"/>
            <a:ext cx="725488" cy="635000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39" name="Rectangle 167"/>
          <p:cNvSpPr>
            <a:spLocks noChangeArrowheads="1"/>
          </p:cNvSpPr>
          <p:nvPr/>
        </p:nvSpPr>
        <p:spPr bwMode="gray">
          <a:xfrm>
            <a:off x="6269039" y="4943475"/>
            <a:ext cx="725487" cy="6365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0" name="Rectangle 168"/>
          <p:cNvSpPr>
            <a:spLocks noChangeArrowheads="1"/>
          </p:cNvSpPr>
          <p:nvPr/>
        </p:nvSpPr>
        <p:spPr bwMode="gray">
          <a:xfrm>
            <a:off x="8447088" y="5588000"/>
            <a:ext cx="696912" cy="635000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2" name="Rectangle 170"/>
          <p:cNvSpPr>
            <a:spLocks noChangeArrowheads="1"/>
          </p:cNvSpPr>
          <p:nvPr/>
        </p:nvSpPr>
        <p:spPr bwMode="gray">
          <a:xfrm>
            <a:off x="2651127" y="5588000"/>
            <a:ext cx="725488" cy="635000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3" name="Rectangle 171"/>
          <p:cNvSpPr>
            <a:spLocks noChangeArrowheads="1"/>
          </p:cNvSpPr>
          <p:nvPr/>
        </p:nvSpPr>
        <p:spPr bwMode="gray">
          <a:xfrm>
            <a:off x="4105275" y="5588000"/>
            <a:ext cx="725488" cy="635000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4" name="Rectangle 172"/>
          <p:cNvSpPr>
            <a:spLocks noChangeArrowheads="1"/>
          </p:cNvSpPr>
          <p:nvPr/>
        </p:nvSpPr>
        <p:spPr bwMode="gray">
          <a:xfrm>
            <a:off x="3367088" y="4943475"/>
            <a:ext cx="725487" cy="6365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5" name="Rectangle 173"/>
          <p:cNvSpPr>
            <a:spLocks noChangeArrowheads="1"/>
          </p:cNvSpPr>
          <p:nvPr/>
        </p:nvSpPr>
        <p:spPr bwMode="gray">
          <a:xfrm>
            <a:off x="4818065" y="4943475"/>
            <a:ext cx="725487" cy="6365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6" name="Rectangle 174"/>
          <p:cNvSpPr>
            <a:spLocks noChangeArrowheads="1"/>
          </p:cNvSpPr>
          <p:nvPr/>
        </p:nvSpPr>
        <p:spPr bwMode="gray">
          <a:xfrm>
            <a:off x="1917702" y="4943475"/>
            <a:ext cx="725488" cy="636588"/>
          </a:xfrm>
          <a:prstGeom prst="rect">
            <a:avLst/>
          </a:prstGeom>
          <a:solidFill>
            <a:schemeClr val="accent2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7" name="Rectangle 175"/>
          <p:cNvSpPr>
            <a:spLocks noChangeArrowheads="1"/>
          </p:cNvSpPr>
          <p:nvPr/>
        </p:nvSpPr>
        <p:spPr bwMode="gray">
          <a:xfrm>
            <a:off x="5541965" y="4310085"/>
            <a:ext cx="725487" cy="636587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8" name="Rectangle 176"/>
          <p:cNvSpPr>
            <a:spLocks noChangeArrowheads="1"/>
          </p:cNvSpPr>
          <p:nvPr/>
        </p:nvSpPr>
        <p:spPr bwMode="gray">
          <a:xfrm>
            <a:off x="6996113" y="4300538"/>
            <a:ext cx="725487" cy="646112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9" name="Rectangle 177"/>
          <p:cNvSpPr>
            <a:spLocks noChangeArrowheads="1"/>
          </p:cNvSpPr>
          <p:nvPr/>
        </p:nvSpPr>
        <p:spPr bwMode="gray">
          <a:xfrm>
            <a:off x="8435975" y="4300538"/>
            <a:ext cx="703263" cy="646112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50" name="Rectangle 178"/>
          <p:cNvSpPr>
            <a:spLocks noChangeArrowheads="1"/>
          </p:cNvSpPr>
          <p:nvPr/>
        </p:nvSpPr>
        <p:spPr bwMode="gray">
          <a:xfrm>
            <a:off x="4105275" y="4310085"/>
            <a:ext cx="725488" cy="636587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57" name="Rectangle 185"/>
          <p:cNvSpPr>
            <a:spLocks noChangeArrowheads="1"/>
          </p:cNvSpPr>
          <p:nvPr/>
        </p:nvSpPr>
        <p:spPr bwMode="gray">
          <a:xfrm>
            <a:off x="7720013" y="6221435"/>
            <a:ext cx="725487" cy="6365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58" name="Rectangle 186"/>
          <p:cNvSpPr>
            <a:spLocks noChangeArrowheads="1"/>
          </p:cNvSpPr>
          <p:nvPr/>
        </p:nvSpPr>
        <p:spPr bwMode="gray">
          <a:xfrm>
            <a:off x="3371861" y="6221435"/>
            <a:ext cx="728663" cy="6365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59" name="Rectangle 187"/>
          <p:cNvSpPr>
            <a:spLocks noChangeArrowheads="1"/>
          </p:cNvSpPr>
          <p:nvPr/>
        </p:nvSpPr>
        <p:spPr bwMode="gray">
          <a:xfrm>
            <a:off x="4826001" y="6221435"/>
            <a:ext cx="725488" cy="6365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60" name="Rectangle 188"/>
          <p:cNvSpPr>
            <a:spLocks noChangeArrowheads="1"/>
          </p:cNvSpPr>
          <p:nvPr/>
        </p:nvSpPr>
        <p:spPr bwMode="gray">
          <a:xfrm>
            <a:off x="1920876" y="6221435"/>
            <a:ext cx="725488" cy="6365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278" name="Group 206"/>
          <p:cNvGrpSpPr>
            <a:grpSpLocks/>
          </p:cNvGrpSpPr>
          <p:nvPr/>
        </p:nvGrpSpPr>
        <p:grpSpPr bwMode="auto">
          <a:xfrm>
            <a:off x="0" y="533400"/>
            <a:ext cx="9144000" cy="5689600"/>
            <a:chOff x="0" y="336"/>
            <a:chExt cx="5760" cy="3584"/>
          </a:xfrm>
        </p:grpSpPr>
        <p:sp>
          <p:nvSpPr>
            <p:cNvPr id="3264" name="Line 192"/>
            <p:cNvSpPr>
              <a:spLocks noChangeShapeType="1"/>
            </p:cNvSpPr>
            <p:nvPr userDrawn="1"/>
          </p:nvSpPr>
          <p:spPr bwMode="gray">
            <a:xfrm flipH="1">
              <a:off x="0" y="336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65" name="Line 193"/>
            <p:cNvSpPr>
              <a:spLocks noChangeShapeType="1"/>
            </p:cNvSpPr>
            <p:nvPr userDrawn="1"/>
          </p:nvSpPr>
          <p:spPr bwMode="gray">
            <a:xfrm flipH="1">
              <a:off x="0" y="733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66" name="Line 194"/>
            <p:cNvSpPr>
              <a:spLocks noChangeShapeType="1"/>
            </p:cNvSpPr>
            <p:nvPr userDrawn="1"/>
          </p:nvSpPr>
          <p:spPr bwMode="gray">
            <a:xfrm flipH="1">
              <a:off x="0" y="1123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67" name="Line 195"/>
            <p:cNvSpPr>
              <a:spLocks noChangeShapeType="1"/>
            </p:cNvSpPr>
            <p:nvPr userDrawn="1"/>
          </p:nvSpPr>
          <p:spPr bwMode="gray">
            <a:xfrm flipH="1">
              <a:off x="0" y="2707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68" name="Line 196"/>
            <p:cNvSpPr>
              <a:spLocks noChangeShapeType="1"/>
            </p:cNvSpPr>
            <p:nvPr userDrawn="1"/>
          </p:nvSpPr>
          <p:spPr bwMode="gray">
            <a:xfrm flipH="1">
              <a:off x="0" y="3111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69" name="Line 197"/>
            <p:cNvSpPr>
              <a:spLocks noChangeShapeType="1"/>
            </p:cNvSpPr>
            <p:nvPr userDrawn="1"/>
          </p:nvSpPr>
          <p:spPr bwMode="gray">
            <a:xfrm flipH="1">
              <a:off x="0" y="3516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70" name="Line 198"/>
            <p:cNvSpPr>
              <a:spLocks noChangeShapeType="1"/>
            </p:cNvSpPr>
            <p:nvPr userDrawn="1"/>
          </p:nvSpPr>
          <p:spPr bwMode="gray">
            <a:xfrm flipH="1">
              <a:off x="0" y="3920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4343400"/>
            <a:ext cx="4419600" cy="609600"/>
          </a:xfrm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210" name="Rectangle 138"/>
          <p:cNvSpPr>
            <a:spLocks noChangeArrowheads="1"/>
          </p:cNvSpPr>
          <p:nvPr/>
        </p:nvSpPr>
        <p:spPr bwMode="gray">
          <a:xfrm>
            <a:off x="5524500" y="534988"/>
            <a:ext cx="725488" cy="633412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13" name="Rectangle 141"/>
          <p:cNvSpPr>
            <a:spLocks noChangeArrowheads="1"/>
          </p:cNvSpPr>
          <p:nvPr/>
        </p:nvSpPr>
        <p:spPr bwMode="gray">
          <a:xfrm>
            <a:off x="6978650" y="534988"/>
            <a:ext cx="725488" cy="633412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18" name="Rectangle 146"/>
          <p:cNvSpPr>
            <a:spLocks noChangeArrowheads="1"/>
          </p:cNvSpPr>
          <p:nvPr/>
        </p:nvSpPr>
        <p:spPr bwMode="gray">
          <a:xfrm>
            <a:off x="7691438" y="4785"/>
            <a:ext cx="725487" cy="522287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25" name="Rectangle 153"/>
          <p:cNvSpPr>
            <a:spLocks noChangeArrowheads="1"/>
          </p:cNvSpPr>
          <p:nvPr/>
        </p:nvSpPr>
        <p:spPr bwMode="gray">
          <a:xfrm>
            <a:off x="4076700" y="534988"/>
            <a:ext cx="725488" cy="633412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27" name="Rectangle 155"/>
          <p:cNvSpPr>
            <a:spLocks noChangeArrowheads="1"/>
          </p:cNvSpPr>
          <p:nvPr/>
        </p:nvSpPr>
        <p:spPr bwMode="gray">
          <a:xfrm>
            <a:off x="4789490" y="4785"/>
            <a:ext cx="725487" cy="522287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34" name="Rectangle 162"/>
          <p:cNvSpPr>
            <a:spLocks noChangeArrowheads="1"/>
          </p:cNvSpPr>
          <p:nvPr/>
        </p:nvSpPr>
        <p:spPr bwMode="gray">
          <a:xfrm>
            <a:off x="457200" y="1147763"/>
            <a:ext cx="725488" cy="633412"/>
          </a:xfrm>
          <a:prstGeom prst="rect">
            <a:avLst/>
          </a:prstGeom>
          <a:solidFill>
            <a:schemeClr val="folHlink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36" name="Rectangle 164"/>
          <p:cNvSpPr>
            <a:spLocks noChangeArrowheads="1"/>
          </p:cNvSpPr>
          <p:nvPr/>
        </p:nvSpPr>
        <p:spPr bwMode="gray">
          <a:xfrm>
            <a:off x="1889127" y="4785"/>
            <a:ext cx="725488" cy="5222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51" name="Rectangle 179"/>
          <p:cNvSpPr>
            <a:spLocks noChangeArrowheads="1"/>
          </p:cNvSpPr>
          <p:nvPr/>
        </p:nvSpPr>
        <p:spPr bwMode="gray">
          <a:xfrm>
            <a:off x="6251577" y="1165247"/>
            <a:ext cx="725488" cy="633413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52" name="Rectangle 180"/>
          <p:cNvSpPr>
            <a:spLocks noChangeArrowheads="1"/>
          </p:cNvSpPr>
          <p:nvPr/>
        </p:nvSpPr>
        <p:spPr bwMode="gray">
          <a:xfrm>
            <a:off x="7691438" y="1165247"/>
            <a:ext cx="725487" cy="633413"/>
          </a:xfrm>
          <a:prstGeom prst="rect">
            <a:avLst/>
          </a:prstGeom>
          <a:solidFill>
            <a:schemeClr val="folHlink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53" name="Rectangle 181"/>
          <p:cNvSpPr>
            <a:spLocks noChangeArrowheads="1"/>
          </p:cNvSpPr>
          <p:nvPr/>
        </p:nvSpPr>
        <p:spPr bwMode="gray">
          <a:xfrm>
            <a:off x="3349626" y="1165247"/>
            <a:ext cx="725488" cy="633413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54" name="Rectangle 182"/>
          <p:cNvSpPr>
            <a:spLocks noChangeArrowheads="1"/>
          </p:cNvSpPr>
          <p:nvPr/>
        </p:nvSpPr>
        <p:spPr bwMode="gray">
          <a:xfrm>
            <a:off x="4800600" y="1165247"/>
            <a:ext cx="725488" cy="633413"/>
          </a:xfrm>
          <a:prstGeom prst="rect">
            <a:avLst/>
          </a:prstGeom>
          <a:solidFill>
            <a:schemeClr val="folHlink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55" name="Rectangle 183"/>
          <p:cNvSpPr>
            <a:spLocks noChangeArrowheads="1"/>
          </p:cNvSpPr>
          <p:nvPr/>
        </p:nvSpPr>
        <p:spPr bwMode="gray">
          <a:xfrm>
            <a:off x="1900238" y="1165247"/>
            <a:ext cx="725487" cy="633413"/>
          </a:xfrm>
          <a:prstGeom prst="rect">
            <a:avLst/>
          </a:prstGeom>
          <a:solidFill>
            <a:schemeClr val="folHlink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61" name="Rectangle 189"/>
          <p:cNvSpPr>
            <a:spLocks noChangeArrowheads="1"/>
          </p:cNvSpPr>
          <p:nvPr/>
        </p:nvSpPr>
        <p:spPr bwMode="gray">
          <a:xfrm>
            <a:off x="438150" y="4785"/>
            <a:ext cx="725488" cy="522287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62" name="Rectangle 190"/>
          <p:cNvSpPr>
            <a:spLocks noChangeArrowheads="1"/>
          </p:cNvSpPr>
          <p:nvPr/>
        </p:nvSpPr>
        <p:spPr bwMode="gray">
          <a:xfrm>
            <a:off x="1176338" y="533422"/>
            <a:ext cx="725487" cy="633413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2" name="Rectangle 200"/>
          <p:cNvSpPr>
            <a:spLocks noChangeArrowheads="1"/>
          </p:cNvSpPr>
          <p:nvPr/>
        </p:nvSpPr>
        <p:spPr bwMode="gray">
          <a:xfrm>
            <a:off x="2611439" y="534988"/>
            <a:ext cx="725487" cy="633412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306" name="Group 234"/>
          <p:cNvGrpSpPr>
            <a:grpSpLocks/>
          </p:cNvGrpSpPr>
          <p:nvPr/>
        </p:nvGrpSpPr>
        <p:grpSpPr bwMode="auto">
          <a:xfrm>
            <a:off x="1" y="2257447"/>
            <a:ext cx="4738688" cy="4600575"/>
            <a:chOff x="-9" y="1395"/>
            <a:chExt cx="2985" cy="2898"/>
          </a:xfrm>
        </p:grpSpPr>
        <p:pic>
          <p:nvPicPr>
            <p:cNvPr id="3285" name="Picture 213" descr="pan01"/>
            <p:cNvPicPr>
              <a:picLocks noChangeAspect="1" noChangeArrowheads="1"/>
            </p:cNvPicPr>
            <p:nvPr/>
          </p:nvPicPr>
          <p:blipFill>
            <a:blip r:embed="rId2" cstate="print"/>
            <a:srcRect l="46681" r="2339"/>
            <a:stretch>
              <a:fillRect/>
            </a:stretch>
          </p:blipFill>
          <p:spPr bwMode="gray">
            <a:xfrm>
              <a:off x="0" y="1395"/>
              <a:ext cx="2976" cy="2898"/>
            </a:xfrm>
            <a:prstGeom prst="rect">
              <a:avLst/>
            </a:prstGeom>
            <a:noFill/>
          </p:spPr>
        </p:pic>
        <p:sp>
          <p:nvSpPr>
            <p:cNvPr id="3281" name="Freeform 209" descr="wiz_gold03"/>
            <p:cNvSpPr>
              <a:spLocks/>
            </p:cNvSpPr>
            <p:nvPr/>
          </p:nvSpPr>
          <p:spPr bwMode="gray">
            <a:xfrm>
              <a:off x="-9" y="1493"/>
              <a:ext cx="2841" cy="259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2841" y="0"/>
                </a:cxn>
                <a:cxn ang="0">
                  <a:pos x="1294" y="2597"/>
                </a:cxn>
                <a:cxn ang="0">
                  <a:pos x="2" y="2599"/>
                </a:cxn>
                <a:cxn ang="0">
                  <a:pos x="0" y="18"/>
                </a:cxn>
              </a:cxnLst>
              <a:rect l="0" t="0" r="r" b="b"/>
              <a:pathLst>
                <a:path w="2841" h="2599">
                  <a:moveTo>
                    <a:pt x="0" y="18"/>
                  </a:moveTo>
                  <a:lnTo>
                    <a:pt x="2841" y="0"/>
                  </a:lnTo>
                  <a:lnTo>
                    <a:pt x="1294" y="2597"/>
                  </a:lnTo>
                  <a:lnTo>
                    <a:pt x="2" y="2599"/>
                  </a:lnTo>
                  <a:lnTo>
                    <a:pt x="0" y="18"/>
                  </a:lnTo>
                  <a:close/>
                </a:path>
              </a:pathLst>
            </a:custGeom>
            <a:blipFill dpi="0" rotWithShape="1">
              <a:blip r:embed="rId3" cstate="print"/>
              <a:srcRect/>
              <a:stretch>
                <a:fillRect r="-15708"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305" name="Group 233"/>
          <p:cNvGrpSpPr>
            <a:grpSpLocks/>
          </p:cNvGrpSpPr>
          <p:nvPr/>
        </p:nvGrpSpPr>
        <p:grpSpPr bwMode="auto">
          <a:xfrm>
            <a:off x="9525" y="1395420"/>
            <a:ext cx="4256088" cy="4598987"/>
            <a:chOff x="0" y="1039"/>
            <a:chExt cx="2681" cy="2897"/>
          </a:xfrm>
        </p:grpSpPr>
        <p:pic>
          <p:nvPicPr>
            <p:cNvPr id="3292" name="Picture 220" descr="pan0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51730" r="2339"/>
            <a:stretch>
              <a:fillRect/>
            </a:stretch>
          </p:blipFill>
          <p:spPr bwMode="gray">
            <a:xfrm>
              <a:off x="0" y="1039"/>
              <a:ext cx="2681" cy="2897"/>
            </a:xfrm>
            <a:prstGeom prst="rect">
              <a:avLst/>
            </a:prstGeom>
            <a:noFill/>
          </p:spPr>
        </p:pic>
        <p:sp>
          <p:nvSpPr>
            <p:cNvPr id="3293" name="Freeform 221" descr="wiz_gold04"/>
            <p:cNvSpPr>
              <a:spLocks/>
            </p:cNvSpPr>
            <p:nvPr userDrawn="1"/>
          </p:nvSpPr>
          <p:spPr bwMode="gray">
            <a:xfrm>
              <a:off x="0" y="1137"/>
              <a:ext cx="2537" cy="2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37" y="1"/>
                </a:cxn>
                <a:cxn ang="0">
                  <a:pos x="991" y="2597"/>
                </a:cxn>
                <a:cxn ang="0">
                  <a:pos x="0" y="2600"/>
                </a:cxn>
                <a:cxn ang="0">
                  <a:pos x="0" y="0"/>
                </a:cxn>
              </a:cxnLst>
              <a:rect l="0" t="0" r="r" b="b"/>
              <a:pathLst>
                <a:path w="2537" h="2600">
                  <a:moveTo>
                    <a:pt x="0" y="0"/>
                  </a:moveTo>
                  <a:lnTo>
                    <a:pt x="2537" y="1"/>
                  </a:lnTo>
                  <a:lnTo>
                    <a:pt x="991" y="2597"/>
                  </a:lnTo>
                  <a:lnTo>
                    <a:pt x="0" y="2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304" name="Group 232"/>
          <p:cNvGrpSpPr>
            <a:grpSpLocks/>
          </p:cNvGrpSpPr>
          <p:nvPr/>
        </p:nvGrpSpPr>
        <p:grpSpPr bwMode="auto">
          <a:xfrm>
            <a:off x="-4762" y="304822"/>
            <a:ext cx="3821113" cy="5078413"/>
            <a:chOff x="-7" y="240"/>
            <a:chExt cx="2407" cy="3199"/>
          </a:xfrm>
        </p:grpSpPr>
        <p:pic>
          <p:nvPicPr>
            <p:cNvPr id="3295" name="Picture 223" descr="pan0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60431" r="2339"/>
            <a:stretch>
              <a:fillRect/>
            </a:stretch>
          </p:blipFill>
          <p:spPr bwMode="gray">
            <a:xfrm>
              <a:off x="0" y="240"/>
              <a:ext cx="2400" cy="3199"/>
            </a:xfrm>
            <a:prstGeom prst="rect">
              <a:avLst/>
            </a:prstGeom>
            <a:noFill/>
          </p:spPr>
        </p:pic>
        <p:sp>
          <p:nvSpPr>
            <p:cNvPr id="3296" name="Freeform 224" descr="wiz_gold01"/>
            <p:cNvSpPr>
              <a:spLocks/>
            </p:cNvSpPr>
            <p:nvPr userDrawn="1"/>
          </p:nvSpPr>
          <p:spPr bwMode="gray">
            <a:xfrm>
              <a:off x="-7" y="348"/>
              <a:ext cx="2247" cy="287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247" y="0"/>
                </a:cxn>
                <a:cxn ang="0">
                  <a:pos x="540" y="2868"/>
                </a:cxn>
                <a:cxn ang="0">
                  <a:pos x="0" y="2874"/>
                </a:cxn>
                <a:cxn ang="0">
                  <a:pos x="7" y="0"/>
                </a:cxn>
              </a:cxnLst>
              <a:rect l="0" t="0" r="r" b="b"/>
              <a:pathLst>
                <a:path w="2247" h="2874">
                  <a:moveTo>
                    <a:pt x="7" y="0"/>
                  </a:moveTo>
                  <a:lnTo>
                    <a:pt x="2247" y="0"/>
                  </a:lnTo>
                  <a:lnTo>
                    <a:pt x="540" y="2868"/>
                  </a:lnTo>
                  <a:lnTo>
                    <a:pt x="0" y="2874"/>
                  </a:lnTo>
                  <a:lnTo>
                    <a:pt x="7" y="0"/>
                  </a:lnTo>
                  <a:close/>
                </a:path>
              </a:pathLst>
            </a:cu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1981200"/>
            <a:ext cx="4724400" cy="2057400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400822"/>
            <a:ext cx="2133600" cy="320675"/>
          </a:xfr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172200" y="6400822"/>
            <a:ext cx="2895600" cy="320675"/>
          </a:xfr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733800" y="6400822"/>
            <a:ext cx="2133600" cy="32067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6A863C90-C86A-4AEA-8EC6-BECA673EDA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gray">
          <a:xfrm>
            <a:off x="7924800" y="1295400"/>
            <a:ext cx="10985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  <a:latin typeface="Arial" charset="0"/>
              </a:rPr>
              <a:t>LOGO</a:t>
            </a:r>
          </a:p>
        </p:txBody>
      </p:sp>
    </p:spTree>
    <p:extLst>
      <p:ext uri="{BB962C8B-B14F-4D97-AF65-F5344CB8AC3E}">
        <p14:creationId xmlns="" xmlns:p14="http://schemas.microsoft.com/office/powerpoint/2010/main" val="15179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9" grpId="0" animBg="1"/>
      <p:bldP spid="3237" grpId="0" animBg="1"/>
      <p:bldP spid="3075" grpId="0" build="p">
        <p:tmplLst>
          <p:tmpl lvl="1">
            <p:tnLst>
              <p:par>
                <p:cTn presetID="18" presetClass="entr" presetSubtype="12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18" grpId="0" animBg="1"/>
      <p:bldP spid="307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756E7-CB0E-457E-9EFD-9BE4ACAABC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8589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92F91B-68FE-4DDF-A9DF-25E40D28ED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7954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9C920-761E-43C1-BC4C-0DE81D1466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1484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12698-1914-4633-91BF-7ACABC27B1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6082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7A66B-D8ED-43ED-BF32-8DE07BB600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705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21CEE-885C-4E5C-8A11-2CFECBC89B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4366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E42DA-3206-450E-AB24-F65042972D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64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FE5B-1497-4023-9F83-5F1E647D349A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BDF-9465-46C3-A9CE-25D143477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9539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955FE-BF74-4B21-834F-DAC60997D4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8601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D51AC-A37F-4007-ACC0-9A5D7DAA07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3348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9D07-FE84-4896-B31C-B4F0D6DABD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3000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67497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467497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467497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E8CA9D3A-BD60-40D4-BE4C-309EF06340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1448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467497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67497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67497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D5EB2D58-85CF-4B3A-B8E4-D6B7304C90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867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467497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67497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67497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9EF95534-66F5-43E1-B4B5-05161CD37A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8053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899B77-8211-4AB3-99DA-C84A2B1BD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35F8E7E-F7B2-4721-9798-37D1D134F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0D4CAD-7394-4D4D-B6D8-C71C5D25E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B5BC10B-B300-41C2-B7F3-86DD2F89E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46C662E-0784-4DBD-B0DE-10B20DC2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5981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DA272C-7F5B-441A-906E-52EC444C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618553-1EB9-4CF1-A990-2FF1E7DAA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47BB0C2-D94F-4234-934F-F893CFD3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F9B8779-2D51-45E8-8D0C-B13C4F6A0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32B4507-3CFA-4194-A0C1-F4E4DD1F4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4524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4C4E6C-DB2B-4C28-91BE-591A4F9F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DA31536-6184-414D-9662-4B3317E15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9DAF3C4-6138-4705-BB20-D6BFA9D7E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0779497-B368-4CC4-9E92-1AE051BED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A775E9-A3DF-4C29-92B5-B220D0E8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6579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E44099-6E09-4AE9-91F2-C4BF7005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864B383-DCD3-4B48-B9BF-BC211A86A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0457314-404C-43DE-8F33-64A012BEB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D653B3F-F7D8-4B0E-A592-C1C02DCE5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FCFF5C4-4328-4027-9E8C-2CA90E55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7D0E838-FAA2-401D-BECF-5890F58D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944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FE5B-1497-4023-9F83-5F1E647D349A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BDF-9465-46C3-A9CE-25D143477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0374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259A53-2129-47A5-811E-EE2046FC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2467F74-EF90-4E90-BD16-7E8F686DF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AE1AE19-BBE4-4EC4-AD9E-B081E2A18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159A0E5-9E8F-4EB9-9C8E-5EC9DEC27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A6D68D7-163B-4A22-8A9A-2B5616E8A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C5CFA5F-817B-4E5F-8BA2-D1DF800C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0302632-706C-4A10-8C7E-AF5B6983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DF604D6-FE43-40E2-BDEB-D48FDF6A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3914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667474-A7F0-4BEF-8643-D8E717528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446C915-6653-4445-87EF-1CBA5132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66A5B17-D94D-4998-B759-CAB4D53B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AE1CEF8-E09D-458E-9D9F-B68AC2BD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3645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22AE00D-A22E-4605-A1F0-EA968A341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8978C8B-7CEC-4CF2-BA4C-97AC54A8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B043F4E-3C6D-43D0-9D80-7D0B0D59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873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176228-D2EC-46B9-973B-4EF5021A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63C7962-96CC-46ED-8C26-F736B577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0BCA132-146D-4147-BAE8-33A5E6F1D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53F2786-2C75-4643-8BEE-F40E92D54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A860714-D1A8-4DBE-A12F-2E1B513FA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E9F7AC0-C7A2-4849-8ED9-DCD33FEC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8506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36AC2A-6C6D-499C-A099-FD199D42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9940A63-26E9-4BEC-A6D3-FFE422304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23F326D-592E-4DB1-AF8D-D9535EF01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3A64398-A60A-403F-8831-4A1A06196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78C647C-4333-4754-8D06-B679308F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C0CCA1B-1EF5-4D4D-A816-B59E8ED57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9003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FAEDE3-C37D-4B93-A6C0-EA19155A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51FCB34-237F-4F3F-867F-C5A15A5AB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3236A8-381B-4FBD-90C3-0617EA9E9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793D8C-D809-48E1-B622-2194D8D2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CFD7A2-F631-4F02-9B18-38F36C54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918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24FD67F-CEBE-40DD-8DBA-CC7AE99523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9B5F373-21AC-4076-80E4-FD7B812F3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F901696-DDBC-4B1D-8FCC-1C6D1645F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EA32A80-A7A5-4807-A40E-5FCD0F66B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2A07403-3983-4381-B15B-822765600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1732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899B77-8211-4AB3-99DA-C84A2B1BD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35F8E7E-F7B2-4721-9798-37D1D134F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0D4CAD-7394-4D4D-B6D8-C71C5D25E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B5BC10B-B300-41C2-B7F3-86DD2F89E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46C662E-0784-4DBD-B0DE-10B20DC2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5800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DA272C-7F5B-441A-906E-52EC444C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618553-1EB9-4CF1-A990-2FF1E7DAA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47BB0C2-D94F-4234-934F-F893CFD3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F9B8779-2D51-45E8-8D0C-B13C4F6A0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32B4507-3CFA-4194-A0C1-F4E4DD1F4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5221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4C4E6C-DB2B-4C28-91BE-591A4F9F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DA31536-6184-414D-9662-4B3317E15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9DAF3C4-6138-4705-BB20-D6BFA9D7E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0779497-B368-4CC4-9E92-1AE051BED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A775E9-A3DF-4C29-92B5-B220D0E8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178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FE5B-1497-4023-9F83-5F1E647D349A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BDF-9465-46C3-A9CE-25D143477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506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E44099-6E09-4AE9-91F2-C4BF7005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864B383-DCD3-4B48-B9BF-BC211A86A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0457314-404C-43DE-8F33-64A012BEB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D653B3F-F7D8-4B0E-A592-C1C02DCE5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FCFF5C4-4328-4027-9E8C-2CA90E55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7D0E838-FAA2-401D-BECF-5890F58D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2539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259A53-2129-47A5-811E-EE2046FC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2467F74-EF90-4E90-BD16-7E8F686DF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AE1AE19-BBE4-4EC4-AD9E-B081E2A18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159A0E5-9E8F-4EB9-9C8E-5EC9DEC27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A6D68D7-163B-4A22-8A9A-2B5616E8A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C5CFA5F-817B-4E5F-8BA2-D1DF800C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0302632-706C-4A10-8C7E-AF5B6983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DF604D6-FE43-40E2-BDEB-D48FDF6A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4676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667474-A7F0-4BEF-8643-D8E717528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446C915-6653-4445-87EF-1CBA5132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66A5B17-D94D-4998-B759-CAB4D53B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AE1CEF8-E09D-458E-9D9F-B68AC2BD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0036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22AE00D-A22E-4605-A1F0-EA968A341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8978C8B-7CEC-4CF2-BA4C-97AC54A8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B043F4E-3C6D-43D0-9D80-7D0B0D59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9978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176228-D2EC-46B9-973B-4EF5021A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63C7962-96CC-46ED-8C26-F736B577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0BCA132-146D-4147-BAE8-33A5E6F1D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53F2786-2C75-4643-8BEE-F40E92D54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A860714-D1A8-4DBE-A12F-2E1B513FA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E9F7AC0-C7A2-4849-8ED9-DCD33FEC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937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36AC2A-6C6D-499C-A099-FD199D42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9940A63-26E9-4BEC-A6D3-FFE422304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23F326D-592E-4DB1-AF8D-D9535EF01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3A64398-A60A-403F-8831-4A1A06196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78C647C-4333-4754-8D06-B679308F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C0CCA1B-1EF5-4D4D-A816-B59E8ED57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1736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FAEDE3-C37D-4B93-A6C0-EA19155A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51FCB34-237F-4F3F-867F-C5A15A5AB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3236A8-381B-4FBD-90C3-0617EA9E9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793D8C-D809-48E1-B622-2194D8D2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CFD7A2-F631-4F02-9B18-38F36C54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2891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24FD67F-CEBE-40DD-8DBA-CC7AE99523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9B5F373-21AC-4076-80E4-FD7B812F3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F901696-DDBC-4B1D-8FCC-1C6D1645F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EA32A80-A7A5-4807-A40E-5FCD0F66B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2A07403-3983-4381-B15B-822765600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3596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899B77-8211-4AB3-99DA-C84A2B1BD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35F8E7E-F7B2-4721-9798-37D1D134F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0D4CAD-7394-4D4D-B6D8-C71C5D25E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B5BC10B-B300-41C2-B7F3-86DD2F89E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46C662E-0784-4DBD-B0DE-10B20DC2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0619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DA272C-7F5B-441A-906E-52EC444C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618553-1EB9-4CF1-A990-2FF1E7DAA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47BB0C2-D94F-4234-934F-F893CFD3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F9B8779-2D51-45E8-8D0C-B13C4F6A0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32B4507-3CFA-4194-A0C1-F4E4DD1F4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3950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FE5B-1497-4023-9F83-5F1E647D349A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BDF-9465-46C3-A9CE-25D143477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7129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4C4E6C-DB2B-4C28-91BE-591A4F9F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DA31536-6184-414D-9662-4B3317E15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9DAF3C4-6138-4705-BB20-D6BFA9D7E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0779497-B368-4CC4-9E92-1AE051BED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A775E9-A3DF-4C29-92B5-B220D0E8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9981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E44099-6E09-4AE9-91F2-C4BF7005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864B383-DCD3-4B48-B9BF-BC211A86A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0457314-404C-43DE-8F33-64A012BEB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D653B3F-F7D8-4B0E-A592-C1C02DCE5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FCFF5C4-4328-4027-9E8C-2CA90E55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7D0E838-FAA2-401D-BECF-5890F58D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39900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259A53-2129-47A5-811E-EE2046FC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2467F74-EF90-4E90-BD16-7E8F686DF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AE1AE19-BBE4-4EC4-AD9E-B081E2A18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159A0E5-9E8F-4EB9-9C8E-5EC9DEC27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A6D68D7-163B-4A22-8A9A-2B5616E8A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C5CFA5F-817B-4E5F-8BA2-D1DF800C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0302632-706C-4A10-8C7E-AF5B6983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DF604D6-FE43-40E2-BDEB-D48FDF6A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28580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667474-A7F0-4BEF-8643-D8E717528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446C915-6653-4445-87EF-1CBA5132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66A5B17-D94D-4998-B759-CAB4D53B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AE1CEF8-E09D-458E-9D9F-B68AC2BD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2263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22AE00D-A22E-4605-A1F0-EA968A341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8978C8B-7CEC-4CF2-BA4C-97AC54A8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B043F4E-3C6D-43D0-9D80-7D0B0D59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6087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176228-D2EC-46B9-973B-4EF5021A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63C7962-96CC-46ED-8C26-F736B577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0BCA132-146D-4147-BAE8-33A5E6F1D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53F2786-2C75-4643-8BEE-F40E92D54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A860714-D1A8-4DBE-A12F-2E1B513FA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E9F7AC0-C7A2-4849-8ED9-DCD33FEC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15723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36AC2A-6C6D-499C-A099-FD199D42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9940A63-26E9-4BEC-A6D3-FFE422304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23F326D-592E-4DB1-AF8D-D9535EF01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3A64398-A60A-403F-8831-4A1A06196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78C647C-4333-4754-8D06-B679308F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C0CCA1B-1EF5-4D4D-A816-B59E8ED57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88063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FAEDE3-C37D-4B93-A6C0-EA19155A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51FCB34-237F-4F3F-867F-C5A15A5AB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3236A8-381B-4FBD-90C3-0617EA9E9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793D8C-D809-48E1-B622-2194D8D2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CFD7A2-F631-4F02-9B18-38F36C54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75232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24FD67F-CEBE-40DD-8DBA-CC7AE99523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9B5F373-21AC-4076-80E4-FD7B812F3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F901696-DDBC-4B1D-8FCC-1C6D1645F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EA32A80-A7A5-4807-A40E-5FCD0F66B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2A07403-3983-4381-B15B-822765600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1695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73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FE5B-1497-4023-9F83-5F1E647D349A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BDF-9465-46C3-A9CE-25D143477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58614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4014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9457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5589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8767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50674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35807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3943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96709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3617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087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FE5B-1497-4023-9F83-5F1E647D349A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BDF-9465-46C3-A9CE-25D143477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18818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27584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06123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0431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02119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0412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70862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0518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23418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01513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773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FE5B-1497-4023-9F83-5F1E647D349A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BDF-9465-46C3-A9CE-25D143477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15721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638F-9F4D-45FF-B137-597EA919BF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FE3B3-2912-4283-8857-EFFFB3BF8D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28697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1B2E4-0A33-4344-B86E-F15A7F95F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26072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4695D-8479-446D-977A-320C79827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51646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B529-7C84-4D44-832B-F57EAB672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8378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3FFC6-FC15-4EAE-8922-BE4A55589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46837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499F7-9FE3-46EA-97C6-0695E1E03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6765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8EF86-ABC3-4795-9ADB-AA88C8AE5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2142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CEC82-D468-471C-AFC2-DD77AFC71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82242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5BC68-C7BA-474C-8430-2D83A9472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93958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1FD17-88DD-4FB9-8E0A-5F24F1027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487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FE5B-1497-4023-9F83-5F1E647D349A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BDF-9465-46C3-A9CE-25D143477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82952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91D42-A691-4ABA-9C24-6B5D4A6B9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81947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0C559-9F52-44BF-8BA3-2AB81230D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30383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F9D7F-ED64-43A1-8E83-8385439671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559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1B2E4-0A33-4344-B86E-F15A7F95F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4708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4695D-8479-446D-977A-320C79827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39124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B529-7C84-4D44-832B-F57EAB672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27991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3FFC6-FC15-4EAE-8922-BE4A55589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18011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499F7-9FE3-46EA-97C6-0695E1E03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40584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8EF86-ABC3-4795-9ADB-AA88C8AE5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61309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CEC82-D468-471C-AFC2-DD77AFC71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306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1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6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AFE5B-1497-4023-9F83-5F1E647D349A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24BDF-9465-46C3-A9CE-25D143477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483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03A41AD5-B60E-45C5-867C-3038929094CE}" type="slidenum">
              <a:rPr lang="ru-RU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172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gray">
          <a:xfrm>
            <a:off x="0" y="228600"/>
            <a:ext cx="9144000" cy="838200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41176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67497"/>
            <a:ext cx="2133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467497"/>
            <a:ext cx="2895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467497"/>
            <a:ext cx="2133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31E102-E09D-405E-A1DD-B54AAB142EB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76" name="Rectangle 152"/>
          <p:cNvSpPr>
            <a:spLocks noChangeArrowheads="1"/>
          </p:cNvSpPr>
          <p:nvPr/>
        </p:nvSpPr>
        <p:spPr bwMode="gray">
          <a:xfrm>
            <a:off x="6613536" y="5918200"/>
            <a:ext cx="506413" cy="4699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77" name="Rectangle 153"/>
          <p:cNvSpPr>
            <a:spLocks noChangeArrowheads="1"/>
          </p:cNvSpPr>
          <p:nvPr/>
        </p:nvSpPr>
        <p:spPr bwMode="gray">
          <a:xfrm>
            <a:off x="7629536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78" name="Rectangle 154"/>
          <p:cNvSpPr>
            <a:spLocks noChangeArrowheads="1"/>
          </p:cNvSpPr>
          <p:nvPr/>
        </p:nvSpPr>
        <p:spPr bwMode="gray">
          <a:xfrm>
            <a:off x="7113588" y="5440385"/>
            <a:ext cx="508000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79" name="Rectangle 155"/>
          <p:cNvSpPr>
            <a:spLocks noChangeArrowheads="1"/>
          </p:cNvSpPr>
          <p:nvPr/>
        </p:nvSpPr>
        <p:spPr bwMode="gray">
          <a:xfrm>
            <a:off x="8626486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0" name="Rectangle 156"/>
          <p:cNvSpPr>
            <a:spLocks noChangeArrowheads="1"/>
          </p:cNvSpPr>
          <p:nvPr/>
        </p:nvSpPr>
        <p:spPr bwMode="gray">
          <a:xfrm>
            <a:off x="4575182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1" name="Rectangle 157"/>
          <p:cNvSpPr>
            <a:spLocks noChangeArrowheads="1"/>
          </p:cNvSpPr>
          <p:nvPr/>
        </p:nvSpPr>
        <p:spPr bwMode="gray">
          <a:xfrm>
            <a:off x="5600711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2" name="Rectangle 158"/>
          <p:cNvSpPr>
            <a:spLocks noChangeArrowheads="1"/>
          </p:cNvSpPr>
          <p:nvPr/>
        </p:nvSpPr>
        <p:spPr bwMode="gray">
          <a:xfrm>
            <a:off x="5083175" y="5440385"/>
            <a:ext cx="508000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3" name="Rectangle 159"/>
          <p:cNvSpPr>
            <a:spLocks noChangeArrowheads="1"/>
          </p:cNvSpPr>
          <p:nvPr/>
        </p:nvSpPr>
        <p:spPr bwMode="gray">
          <a:xfrm>
            <a:off x="6097599" y="5440385"/>
            <a:ext cx="509587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4" name="Rectangle 160"/>
          <p:cNvSpPr>
            <a:spLocks noChangeArrowheads="1"/>
          </p:cNvSpPr>
          <p:nvPr/>
        </p:nvSpPr>
        <p:spPr bwMode="gray">
          <a:xfrm>
            <a:off x="4068774" y="5440385"/>
            <a:ext cx="509587" cy="473075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5" name="Rectangle 161"/>
          <p:cNvSpPr>
            <a:spLocks noChangeArrowheads="1"/>
          </p:cNvSpPr>
          <p:nvPr/>
        </p:nvSpPr>
        <p:spPr bwMode="gray">
          <a:xfrm>
            <a:off x="6605588" y="4972072"/>
            <a:ext cx="506412" cy="473075"/>
          </a:xfrm>
          <a:prstGeom prst="rect">
            <a:avLst/>
          </a:prstGeom>
          <a:solidFill>
            <a:srgbClr val="EAEAEA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6" name="Rectangle 162"/>
          <p:cNvSpPr>
            <a:spLocks noChangeArrowheads="1"/>
          </p:cNvSpPr>
          <p:nvPr/>
        </p:nvSpPr>
        <p:spPr bwMode="gray">
          <a:xfrm>
            <a:off x="7623186" y="4972072"/>
            <a:ext cx="506413" cy="473075"/>
          </a:xfrm>
          <a:prstGeom prst="rect">
            <a:avLst/>
          </a:prstGeom>
          <a:solidFill>
            <a:schemeClr val="accent2">
              <a:alpha val="5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" name="Rectangle 163"/>
          <p:cNvSpPr>
            <a:spLocks noChangeArrowheads="1"/>
          </p:cNvSpPr>
          <p:nvPr/>
        </p:nvSpPr>
        <p:spPr bwMode="gray">
          <a:xfrm>
            <a:off x="8628063" y="4972072"/>
            <a:ext cx="508000" cy="473075"/>
          </a:xfrm>
          <a:prstGeom prst="rect">
            <a:avLst/>
          </a:prstGeom>
          <a:solidFill>
            <a:srgbClr val="EAEAEA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5600711" y="4972072"/>
            <a:ext cx="506413" cy="473075"/>
          </a:xfrm>
          <a:prstGeom prst="rect">
            <a:avLst/>
          </a:prstGeom>
          <a:solidFill>
            <a:schemeClr val="folHlink">
              <a:alpha val="5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9" name="Rectangle 165"/>
          <p:cNvSpPr>
            <a:spLocks noChangeArrowheads="1"/>
          </p:cNvSpPr>
          <p:nvPr/>
        </p:nvSpPr>
        <p:spPr bwMode="gray">
          <a:xfrm>
            <a:off x="8128011" y="6386535"/>
            <a:ext cx="506413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0" name="Rectangle 166"/>
          <p:cNvSpPr>
            <a:spLocks noChangeArrowheads="1"/>
          </p:cNvSpPr>
          <p:nvPr/>
        </p:nvSpPr>
        <p:spPr bwMode="gray">
          <a:xfrm>
            <a:off x="5091114" y="6386535"/>
            <a:ext cx="508000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1" name="Rectangle 167"/>
          <p:cNvSpPr>
            <a:spLocks noChangeArrowheads="1"/>
          </p:cNvSpPr>
          <p:nvPr/>
        </p:nvSpPr>
        <p:spPr bwMode="gray">
          <a:xfrm>
            <a:off x="6105525" y="6386535"/>
            <a:ext cx="508000" cy="471487"/>
          </a:xfrm>
          <a:prstGeom prst="rect">
            <a:avLst/>
          </a:prstGeom>
          <a:solidFill>
            <a:schemeClr val="folHlink">
              <a:alpha val="20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2" name="Rectangle 168"/>
          <p:cNvSpPr>
            <a:spLocks noChangeArrowheads="1"/>
          </p:cNvSpPr>
          <p:nvPr/>
        </p:nvSpPr>
        <p:spPr bwMode="gray">
          <a:xfrm>
            <a:off x="4068774" y="6386535"/>
            <a:ext cx="509587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3" name="Rectangle 169"/>
          <p:cNvSpPr>
            <a:spLocks noChangeArrowheads="1"/>
          </p:cNvSpPr>
          <p:nvPr/>
        </p:nvSpPr>
        <p:spPr bwMode="gray">
          <a:xfrm>
            <a:off x="8113713" y="5440385"/>
            <a:ext cx="506412" cy="473075"/>
          </a:xfrm>
          <a:prstGeom prst="rect">
            <a:avLst/>
          </a:prstGeom>
          <a:solidFill>
            <a:schemeClr val="folHlink">
              <a:alpha val="10001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4" name="Rectangle 170"/>
          <p:cNvSpPr>
            <a:spLocks noChangeArrowheads="1"/>
          </p:cNvSpPr>
          <p:nvPr/>
        </p:nvSpPr>
        <p:spPr bwMode="gray">
          <a:xfrm>
            <a:off x="4575182" y="4965700"/>
            <a:ext cx="506413" cy="469900"/>
          </a:xfrm>
          <a:prstGeom prst="rect">
            <a:avLst/>
          </a:prstGeom>
          <a:solidFill>
            <a:srgbClr val="DDDDDD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5" name="Rectangle 171"/>
          <p:cNvSpPr>
            <a:spLocks noChangeArrowheads="1"/>
          </p:cNvSpPr>
          <p:nvPr/>
        </p:nvSpPr>
        <p:spPr bwMode="gray">
          <a:xfrm>
            <a:off x="7113588" y="6384925"/>
            <a:ext cx="508000" cy="4714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7" name="Rectangle 173"/>
          <p:cNvSpPr>
            <a:spLocks noChangeArrowheads="1"/>
          </p:cNvSpPr>
          <p:nvPr/>
        </p:nvSpPr>
        <p:spPr bwMode="gray">
          <a:xfrm>
            <a:off x="3556011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" name="Rectangle 174"/>
          <p:cNvSpPr>
            <a:spLocks noChangeArrowheads="1"/>
          </p:cNvSpPr>
          <p:nvPr/>
        </p:nvSpPr>
        <p:spPr bwMode="gray">
          <a:xfrm>
            <a:off x="3038486" y="5440385"/>
            <a:ext cx="506413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0" name="Rectangle 176"/>
          <p:cNvSpPr>
            <a:spLocks noChangeArrowheads="1"/>
          </p:cNvSpPr>
          <p:nvPr/>
        </p:nvSpPr>
        <p:spPr bwMode="gray">
          <a:xfrm>
            <a:off x="3556011" y="4972072"/>
            <a:ext cx="506413" cy="473075"/>
          </a:xfrm>
          <a:prstGeom prst="rect">
            <a:avLst/>
          </a:prstGeom>
          <a:solidFill>
            <a:schemeClr val="folHlink">
              <a:alpha val="5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1" name="Rectangle 177"/>
          <p:cNvSpPr>
            <a:spLocks noChangeArrowheads="1"/>
          </p:cNvSpPr>
          <p:nvPr/>
        </p:nvSpPr>
        <p:spPr bwMode="gray">
          <a:xfrm>
            <a:off x="3046413" y="6386535"/>
            <a:ext cx="508000" cy="471487"/>
          </a:xfrm>
          <a:prstGeom prst="rect">
            <a:avLst/>
          </a:prstGeom>
          <a:solidFill>
            <a:schemeClr val="folHlink">
              <a:alpha val="20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5" name="Rectangle 181"/>
          <p:cNvSpPr>
            <a:spLocks noChangeArrowheads="1"/>
          </p:cNvSpPr>
          <p:nvPr/>
        </p:nvSpPr>
        <p:spPr bwMode="gray">
          <a:xfrm>
            <a:off x="1524011" y="5918200"/>
            <a:ext cx="506413" cy="4699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6" name="Rectangle 182"/>
          <p:cNvSpPr>
            <a:spLocks noChangeArrowheads="1"/>
          </p:cNvSpPr>
          <p:nvPr/>
        </p:nvSpPr>
        <p:spPr bwMode="gray">
          <a:xfrm>
            <a:off x="2540011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7" name="Rectangle 183"/>
          <p:cNvSpPr>
            <a:spLocks noChangeArrowheads="1"/>
          </p:cNvSpPr>
          <p:nvPr/>
        </p:nvSpPr>
        <p:spPr bwMode="gray">
          <a:xfrm>
            <a:off x="2024063" y="5440385"/>
            <a:ext cx="506412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8" name="Rectangle 184"/>
          <p:cNvSpPr>
            <a:spLocks noChangeArrowheads="1"/>
          </p:cNvSpPr>
          <p:nvPr/>
        </p:nvSpPr>
        <p:spPr bwMode="gray">
          <a:xfrm>
            <a:off x="511186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9" name="Rectangle 185"/>
          <p:cNvSpPr>
            <a:spLocks noChangeArrowheads="1"/>
          </p:cNvSpPr>
          <p:nvPr/>
        </p:nvSpPr>
        <p:spPr bwMode="gray">
          <a:xfrm>
            <a:off x="4763" y="5440385"/>
            <a:ext cx="506412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0" name="Rectangle 186"/>
          <p:cNvSpPr>
            <a:spLocks noChangeArrowheads="1"/>
          </p:cNvSpPr>
          <p:nvPr/>
        </p:nvSpPr>
        <p:spPr bwMode="gray">
          <a:xfrm>
            <a:off x="1008063" y="5440385"/>
            <a:ext cx="508000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1" name="Rectangle 187"/>
          <p:cNvSpPr>
            <a:spLocks noChangeArrowheads="1"/>
          </p:cNvSpPr>
          <p:nvPr/>
        </p:nvSpPr>
        <p:spPr bwMode="gray">
          <a:xfrm>
            <a:off x="1514475" y="4972072"/>
            <a:ext cx="508000" cy="473075"/>
          </a:xfrm>
          <a:prstGeom prst="rect">
            <a:avLst/>
          </a:prstGeom>
          <a:solidFill>
            <a:srgbClr val="EAEAEA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2" name="Rectangle 188"/>
          <p:cNvSpPr>
            <a:spLocks noChangeArrowheads="1"/>
          </p:cNvSpPr>
          <p:nvPr/>
        </p:nvSpPr>
        <p:spPr bwMode="gray">
          <a:xfrm>
            <a:off x="2532063" y="4972072"/>
            <a:ext cx="508000" cy="473075"/>
          </a:xfrm>
          <a:prstGeom prst="rect">
            <a:avLst/>
          </a:prstGeom>
          <a:solidFill>
            <a:srgbClr val="EAEAEA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3" name="Rectangle 189"/>
          <p:cNvSpPr>
            <a:spLocks noChangeArrowheads="1"/>
          </p:cNvSpPr>
          <p:nvPr/>
        </p:nvSpPr>
        <p:spPr bwMode="gray">
          <a:xfrm>
            <a:off x="511186" y="4972072"/>
            <a:ext cx="506413" cy="473075"/>
          </a:xfrm>
          <a:prstGeom prst="rect">
            <a:avLst/>
          </a:prstGeom>
          <a:solidFill>
            <a:schemeClr val="folHlink">
              <a:alpha val="5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4" name="Rectangle 190"/>
          <p:cNvSpPr>
            <a:spLocks noChangeArrowheads="1"/>
          </p:cNvSpPr>
          <p:nvPr/>
        </p:nvSpPr>
        <p:spPr bwMode="gray">
          <a:xfrm>
            <a:off x="12702" y="6386535"/>
            <a:ext cx="508000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5" name="Rectangle 191"/>
          <p:cNvSpPr>
            <a:spLocks noChangeArrowheads="1"/>
          </p:cNvSpPr>
          <p:nvPr/>
        </p:nvSpPr>
        <p:spPr bwMode="gray">
          <a:xfrm>
            <a:off x="1016001" y="6386535"/>
            <a:ext cx="508000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6" name="Rectangle 192"/>
          <p:cNvSpPr>
            <a:spLocks noChangeArrowheads="1"/>
          </p:cNvSpPr>
          <p:nvPr/>
        </p:nvSpPr>
        <p:spPr bwMode="gray">
          <a:xfrm>
            <a:off x="2024063" y="6384925"/>
            <a:ext cx="506412" cy="4714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8" name="Rectangle 194"/>
          <p:cNvSpPr>
            <a:spLocks noChangeArrowheads="1"/>
          </p:cNvSpPr>
          <p:nvPr/>
        </p:nvSpPr>
        <p:spPr bwMode="gray">
          <a:xfrm>
            <a:off x="0" y="4908572"/>
            <a:ext cx="9144000" cy="1477963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grpSp>
        <p:nvGrpSpPr>
          <p:cNvPr id="1219" name="Group 195"/>
          <p:cNvGrpSpPr>
            <a:grpSpLocks/>
          </p:cNvGrpSpPr>
          <p:nvPr/>
        </p:nvGrpSpPr>
        <p:grpSpPr bwMode="auto">
          <a:xfrm>
            <a:off x="1" y="357188"/>
            <a:ext cx="1157288" cy="1123950"/>
            <a:chOff x="-9" y="1395"/>
            <a:chExt cx="2985" cy="2898"/>
          </a:xfrm>
        </p:grpSpPr>
        <p:pic>
          <p:nvPicPr>
            <p:cNvPr id="1220" name="Picture 196" descr="pan01"/>
            <p:cNvPicPr>
              <a:picLocks noChangeAspect="1" noChangeArrowheads="1"/>
            </p:cNvPicPr>
            <p:nvPr/>
          </p:nvPicPr>
          <p:blipFill>
            <a:blip r:embed="rId16" cstate="print"/>
            <a:srcRect l="46681" r="2339"/>
            <a:stretch>
              <a:fillRect/>
            </a:stretch>
          </p:blipFill>
          <p:spPr bwMode="gray">
            <a:xfrm>
              <a:off x="0" y="1395"/>
              <a:ext cx="2976" cy="2898"/>
            </a:xfrm>
            <a:prstGeom prst="rect">
              <a:avLst/>
            </a:prstGeom>
            <a:noFill/>
          </p:spPr>
        </p:pic>
        <p:sp>
          <p:nvSpPr>
            <p:cNvPr id="1221" name="Freeform 197" descr="wiz_gold03"/>
            <p:cNvSpPr>
              <a:spLocks/>
            </p:cNvSpPr>
            <p:nvPr/>
          </p:nvSpPr>
          <p:spPr bwMode="gray">
            <a:xfrm>
              <a:off x="-9" y="1493"/>
              <a:ext cx="2841" cy="259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2841" y="0"/>
                </a:cxn>
                <a:cxn ang="0">
                  <a:pos x="1294" y="2597"/>
                </a:cxn>
                <a:cxn ang="0">
                  <a:pos x="2" y="2599"/>
                </a:cxn>
                <a:cxn ang="0">
                  <a:pos x="0" y="18"/>
                </a:cxn>
              </a:cxnLst>
              <a:rect l="0" t="0" r="r" b="b"/>
              <a:pathLst>
                <a:path w="2841" h="2599">
                  <a:moveTo>
                    <a:pt x="0" y="18"/>
                  </a:moveTo>
                  <a:lnTo>
                    <a:pt x="2841" y="0"/>
                  </a:lnTo>
                  <a:lnTo>
                    <a:pt x="1294" y="2597"/>
                  </a:lnTo>
                  <a:lnTo>
                    <a:pt x="2" y="2599"/>
                  </a:lnTo>
                  <a:lnTo>
                    <a:pt x="0" y="18"/>
                  </a:lnTo>
                  <a:close/>
                </a:path>
              </a:pathLst>
            </a:custGeom>
            <a:blipFill dpi="0" rotWithShape="1">
              <a:blip r:embed="rId17" cstate="print"/>
              <a:srcRect/>
              <a:stretch>
                <a:fillRect r="-15708"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222" name="Group 198"/>
          <p:cNvGrpSpPr>
            <a:grpSpLocks/>
          </p:cNvGrpSpPr>
          <p:nvPr/>
        </p:nvGrpSpPr>
        <p:grpSpPr bwMode="auto">
          <a:xfrm>
            <a:off x="-6350" y="195263"/>
            <a:ext cx="1057275" cy="1143000"/>
            <a:chOff x="0" y="1039"/>
            <a:chExt cx="2681" cy="2897"/>
          </a:xfrm>
        </p:grpSpPr>
        <p:pic>
          <p:nvPicPr>
            <p:cNvPr id="1223" name="Picture 199" descr="pan01"/>
            <p:cNvPicPr>
              <a:picLocks noChangeAspect="1" noChangeArrowheads="1"/>
            </p:cNvPicPr>
            <p:nvPr userDrawn="1"/>
          </p:nvPicPr>
          <p:blipFill>
            <a:blip r:embed="rId18" cstate="print"/>
            <a:srcRect l="51730" r="2339"/>
            <a:stretch>
              <a:fillRect/>
            </a:stretch>
          </p:blipFill>
          <p:spPr bwMode="gray">
            <a:xfrm>
              <a:off x="0" y="1039"/>
              <a:ext cx="2681" cy="2897"/>
            </a:xfrm>
            <a:prstGeom prst="rect">
              <a:avLst/>
            </a:prstGeom>
            <a:noFill/>
          </p:spPr>
        </p:pic>
        <p:sp>
          <p:nvSpPr>
            <p:cNvPr id="1224" name="Freeform 200" descr="wiz_gold04"/>
            <p:cNvSpPr>
              <a:spLocks/>
            </p:cNvSpPr>
            <p:nvPr userDrawn="1"/>
          </p:nvSpPr>
          <p:spPr bwMode="gray">
            <a:xfrm>
              <a:off x="0" y="1137"/>
              <a:ext cx="2537" cy="2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37" y="1"/>
                </a:cxn>
                <a:cxn ang="0">
                  <a:pos x="991" y="2597"/>
                </a:cxn>
                <a:cxn ang="0">
                  <a:pos x="0" y="2600"/>
                </a:cxn>
                <a:cxn ang="0">
                  <a:pos x="0" y="0"/>
                </a:cxn>
              </a:cxnLst>
              <a:rect l="0" t="0" r="r" b="b"/>
              <a:pathLst>
                <a:path w="2537" h="2600">
                  <a:moveTo>
                    <a:pt x="0" y="0"/>
                  </a:moveTo>
                  <a:lnTo>
                    <a:pt x="2537" y="1"/>
                  </a:lnTo>
                  <a:lnTo>
                    <a:pt x="991" y="2597"/>
                  </a:lnTo>
                  <a:lnTo>
                    <a:pt x="0" y="2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9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225" name="Group 201"/>
          <p:cNvGrpSpPr>
            <a:grpSpLocks/>
          </p:cNvGrpSpPr>
          <p:nvPr/>
        </p:nvGrpSpPr>
        <p:grpSpPr bwMode="auto">
          <a:xfrm>
            <a:off x="0" y="0"/>
            <a:ext cx="933450" cy="1239838"/>
            <a:chOff x="-7" y="240"/>
            <a:chExt cx="2407" cy="3199"/>
          </a:xfrm>
        </p:grpSpPr>
        <p:pic>
          <p:nvPicPr>
            <p:cNvPr id="1226" name="Picture 202" descr="pan01"/>
            <p:cNvPicPr>
              <a:picLocks noChangeAspect="1" noChangeArrowheads="1"/>
            </p:cNvPicPr>
            <p:nvPr userDrawn="1"/>
          </p:nvPicPr>
          <p:blipFill>
            <a:blip r:embed="rId20" cstate="print"/>
            <a:srcRect l="60431" r="2339"/>
            <a:stretch>
              <a:fillRect/>
            </a:stretch>
          </p:blipFill>
          <p:spPr bwMode="gray">
            <a:xfrm>
              <a:off x="0" y="240"/>
              <a:ext cx="2400" cy="3199"/>
            </a:xfrm>
            <a:prstGeom prst="rect">
              <a:avLst/>
            </a:prstGeom>
            <a:noFill/>
          </p:spPr>
        </p:pic>
        <p:sp>
          <p:nvSpPr>
            <p:cNvPr id="1227" name="Freeform 203" descr="wiz_gold01"/>
            <p:cNvSpPr>
              <a:spLocks/>
            </p:cNvSpPr>
            <p:nvPr userDrawn="1"/>
          </p:nvSpPr>
          <p:spPr bwMode="gray">
            <a:xfrm>
              <a:off x="-7" y="348"/>
              <a:ext cx="2247" cy="287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247" y="0"/>
                </a:cxn>
                <a:cxn ang="0">
                  <a:pos x="540" y="2868"/>
                </a:cxn>
                <a:cxn ang="0">
                  <a:pos x="0" y="2874"/>
                </a:cxn>
                <a:cxn ang="0">
                  <a:pos x="7" y="0"/>
                </a:cxn>
              </a:cxnLst>
              <a:rect l="0" t="0" r="r" b="b"/>
              <a:pathLst>
                <a:path w="2247" h="2874">
                  <a:moveTo>
                    <a:pt x="7" y="0"/>
                  </a:moveTo>
                  <a:lnTo>
                    <a:pt x="2247" y="0"/>
                  </a:lnTo>
                  <a:lnTo>
                    <a:pt x="540" y="2868"/>
                  </a:lnTo>
                  <a:lnTo>
                    <a:pt x="0" y="2874"/>
                  </a:lnTo>
                  <a:lnTo>
                    <a:pt x="7" y="0"/>
                  </a:lnTo>
                  <a:close/>
                </a:path>
              </a:pathLst>
            </a:custGeom>
            <a:blipFill dpi="0" rotWithShape="1">
              <a:blip r:embed="rId21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219200" y="228600"/>
            <a:ext cx="739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18463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F23471-827F-42E4-A7C1-D7307624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5643E6A-BE34-4EE5-9522-B00997FD8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3DF8308-AC4F-47C1-889A-DD17DA2B5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D4321F-C9F8-4924-A06A-2BB914E58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141FE9D-12F2-449C-B5AC-1A5F2B509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173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F23471-827F-42E4-A7C1-D7307624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5643E6A-BE34-4EE5-9522-B00997FD8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3DF8308-AC4F-47C1-889A-DD17DA2B5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D4321F-C9F8-4924-A06A-2BB914E58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141FE9D-12F2-449C-B5AC-1A5F2B509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628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F23471-827F-42E4-A7C1-D7307624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5643E6A-BE34-4EE5-9522-B00997FD8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3DF8308-AC4F-47C1-889A-DD17DA2B5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1FE7E-C7B0-4BA2-90F7-FF6DFEB5B7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D4321F-C9F8-4924-A06A-2BB914E58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141FE9D-12F2-449C-B5AC-1A5F2B509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2254C-EE49-46E1-BE1B-94F561AB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55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0638F-9F4D-45FF-B137-597EA919BF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FE3B3-2912-4283-8857-EFFFB3BF8D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52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0638F-9F4D-45FF-B137-597EA919BF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FE3B3-2912-4283-8857-EFFFB3BF8D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915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03A41AD5-B60E-45C5-867C-3038929094CE}" type="slidenum">
              <a:rPr lang="ru-RU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343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03A41AD5-B60E-45C5-867C-3038929094CE}" type="slidenum">
              <a:rPr lang="ru-RU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614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Oblomov.sanya@yandex.ru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whatsapp.com/download/?lang=ru" TargetMode="Externa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whatsapp.com/download/?lang=ru" TargetMode="Externa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whatsapp.com/download/?lang=ru" TargetMode="Externa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mailto:veniaminovna2021@mail.ru" TargetMode="Externa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mailto:veniaminovna2021@mail.ru" TargetMode="Externa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071547"/>
            <a:ext cx="7672414" cy="4929222"/>
          </a:xfrm>
        </p:spPr>
        <p:txBody>
          <a:bodyPr>
            <a:noAutofit/>
          </a:bodyPr>
          <a:lstStyle/>
          <a:p>
            <a: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ЯРМАРКА </a:t>
            </a:r>
            <a:b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 ИНДИВИДУАЛЬНЫХПРОЕКТОВ – </a:t>
            </a:r>
            <a:b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2024 / 2025</a:t>
            </a:r>
            <a:b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dirty="0" smtClean="0"/>
              <a:t> 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3339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Попкова Татьяна Степановна,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учитель русского языка и литературы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Тема 1.</a:t>
            </a:r>
          </a:p>
          <a:p>
            <a:r>
              <a:rPr lang="ru-RU" sz="4000" b="1" dirty="0" smtClean="0"/>
              <a:t>Как </a:t>
            </a:r>
            <a:r>
              <a:rPr lang="ru-RU" sz="4000" b="1" dirty="0"/>
              <a:t>влияют социальные сети на язык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071802" y="1571612"/>
            <a:ext cx="4041775" cy="63976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ТЕМЫ ИП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Тема </a:t>
            </a:r>
            <a:r>
              <a:rPr lang="ru-RU" dirty="0"/>
              <a:t>2</a:t>
            </a:r>
          </a:p>
          <a:p>
            <a:r>
              <a:rPr lang="ru-RU" sz="3200" b="1" dirty="0"/>
              <a:t>И</a:t>
            </a:r>
            <a:r>
              <a:rPr lang="ru-RU" sz="3200" b="1" dirty="0" smtClean="0"/>
              <a:t>спользование </a:t>
            </a:r>
            <a:r>
              <a:rPr lang="ru-RU" sz="3200" b="1" dirty="0"/>
              <a:t>односоставных предложений в лирических произведениях А.С. Пушкина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857224" y="3143248"/>
            <a:ext cx="4040188" cy="639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60069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97937" y="285728"/>
            <a:ext cx="9341937" cy="700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OME-PC\Desktop\1616995040_57-p-fon-dlya-prezentatsii-fizkultura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0"/>
            <a:ext cx="8786842" cy="1428735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Рычков</a:t>
            </a:r>
            <a:r>
              <a:rPr lang="ru-RU" b="1" dirty="0" smtClean="0"/>
              <a:t> Илья Александрович</a:t>
            </a:r>
            <a:br>
              <a:rPr lang="ru-RU" b="1" dirty="0" smtClean="0"/>
            </a:br>
            <a:r>
              <a:rPr lang="en-US" sz="2700" dirty="0" smtClean="0">
                <a:solidFill>
                  <a:schemeClr val="bg1"/>
                </a:solidFill>
                <a:hlinkClick r:id="rId3"/>
              </a:rPr>
              <a:t>Oblomov.sanya@yandex.ru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</a:rPr>
              <a:t>WhatsApp</a:t>
            </a:r>
            <a:r>
              <a:rPr lang="en-US" sz="3100" dirty="0" smtClean="0">
                <a:solidFill>
                  <a:schemeClr val="bg1"/>
                </a:solidFill>
              </a:rPr>
              <a:t> +79530422232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1857364"/>
            <a:ext cx="7786710" cy="445059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dirty="0">
                <a:solidFill>
                  <a:srgbClr val="000000"/>
                </a:solidFill>
                <a:latin typeface="Times New Roman"/>
              </a:rPr>
              <a:t>     </a:t>
            </a:r>
            <a:r>
              <a:rPr lang="ru-RU" sz="3400" b="1" dirty="0">
                <a:solidFill>
                  <a:srgbClr val="000000"/>
                </a:solidFill>
                <a:latin typeface="Times New Roman"/>
              </a:rPr>
              <a:t>В настоящее время со стороны общества возрастают требования к состоянию здоровья и физической культуры личности. В то же время, по данным Министерства </a:t>
            </a:r>
            <a:r>
              <a:rPr lang="ru-RU" sz="3400" b="1" dirty="0" smtClean="0">
                <a:solidFill>
                  <a:srgbClr val="000000"/>
                </a:solidFill>
                <a:latin typeface="Times New Roman"/>
              </a:rPr>
              <a:t>здравоохранения, </a:t>
            </a:r>
            <a:r>
              <a:rPr lang="ru-RU" sz="3400" b="1" dirty="0">
                <a:solidFill>
                  <a:srgbClr val="000000"/>
                </a:solidFill>
                <a:latin typeface="Times New Roman"/>
              </a:rPr>
              <a:t>до 90% школьников имеют те или иные отклонения в состоянии здоровья. В этой связи особое значение приобретает работа </a:t>
            </a:r>
            <a:r>
              <a:rPr lang="ru-RU" sz="3400" b="1" dirty="0" smtClean="0">
                <a:solidFill>
                  <a:srgbClr val="000000"/>
                </a:solidFill>
                <a:latin typeface="Times New Roman"/>
              </a:rPr>
              <a:t> по </a:t>
            </a:r>
            <a:r>
              <a:rPr lang="ru-RU" sz="3400" b="1" dirty="0">
                <a:solidFill>
                  <a:srgbClr val="000000"/>
                </a:solidFill>
                <a:latin typeface="Times New Roman"/>
              </a:rPr>
              <a:t>формированию потребности в регулярных занятиях физкультурой и спортом с целью поддержания высокого уровня работоспособности и ведения здорового образа жизни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 </a:t>
            </a:r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ru-RU" sz="4500" b="1" dirty="0" smtClean="0">
                <a:solidFill>
                  <a:srgbClr val="000000"/>
                </a:solidFill>
                <a:latin typeface="Times New Roman"/>
              </a:rPr>
              <a:t>      </a:t>
            </a:r>
            <a:r>
              <a:rPr lang="ru-RU" sz="3800" b="1" dirty="0" smtClean="0">
                <a:solidFill>
                  <a:srgbClr val="000000"/>
                </a:solidFill>
                <a:latin typeface="Times New Roman"/>
              </a:rPr>
              <a:t> Темы индивидуальных проектов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  <a:latin typeface="Times New Roman"/>
              </a:rPr>
              <a:t>1. Формирование </a:t>
            </a:r>
            <a:r>
              <a:rPr lang="ru-RU" sz="3800" dirty="0">
                <a:solidFill>
                  <a:schemeClr val="tx1"/>
                </a:solidFill>
                <a:latin typeface="Times New Roman"/>
              </a:rPr>
              <a:t>ценностных ориентации школьников на физическую культуру и спорт.</a:t>
            </a:r>
            <a:endParaRPr lang="ru-RU" sz="3800" dirty="0">
              <a:solidFill>
                <a:schemeClr val="tx1"/>
              </a:solidFill>
              <a:latin typeface="Verdana"/>
            </a:endParaRPr>
          </a:p>
          <a:p>
            <a:pPr algn="l"/>
            <a:r>
              <a:rPr lang="ru-RU" sz="3800" dirty="0">
                <a:solidFill>
                  <a:schemeClr val="tx1"/>
                </a:solidFill>
                <a:latin typeface="Times New Roman"/>
              </a:rPr>
              <a:t>2. Роль физической культуры и спорта в духовном воспитании личности.</a:t>
            </a:r>
            <a:endParaRPr lang="ru-RU" sz="3800" dirty="0">
              <a:solidFill>
                <a:schemeClr val="tx1"/>
              </a:solidFill>
              <a:latin typeface="Verdana"/>
            </a:endParaRPr>
          </a:p>
          <a:p>
            <a:endParaRPr lang="ru-RU" sz="4500" dirty="0"/>
          </a:p>
        </p:txBody>
      </p:sp>
    </p:spTree>
    <p:extLst>
      <p:ext uri="{BB962C8B-B14F-4D97-AF65-F5344CB8AC3E}">
        <p14:creationId xmlns:p14="http://schemas.microsoft.com/office/powerpoint/2010/main" xmlns="" val="3053884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</a:t>
            </a:r>
            <a:r>
              <a:rPr lang="ru-RU" dirty="0" smtClean="0"/>
              <a:t>Темы проектов</a:t>
            </a:r>
            <a:endParaRPr lang="en-US" dirty="0"/>
          </a:p>
        </p:txBody>
      </p:sp>
      <p:pic>
        <p:nvPicPr>
          <p:cNvPr id="55" name="Picture 3" descr="D:\Notebook_PK\PROJECT_2014\Ярмарка проектов 37 школа\image\informi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4" y="294194"/>
            <a:ext cx="1175956" cy="72007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0846" y="1308031"/>
            <a:ext cx="288758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Географические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информационные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системы при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создании карт материков.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257" y="1215166"/>
            <a:ext cx="2304255" cy="142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22925" y="1297257"/>
            <a:ext cx="296388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проекте будут созданы </a:t>
            </a:r>
            <a:endParaRPr 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-модели материков при </a:t>
            </a:r>
            <a:endParaRPr 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помощи программы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ArcWiev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6580" y="2959772"/>
            <a:ext cx="287367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Возможность развития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экологического туризма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нашем поселке.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76" y="5548480"/>
            <a:ext cx="1191094" cy="90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98" y="2943064"/>
            <a:ext cx="2094359" cy="142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705092" y="2943059"/>
            <a:ext cx="295702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Рассмотреть возможность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создания объектов для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туризма в нашем поселке.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7305" y="4552872"/>
            <a:ext cx="272632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Интеллект-карта как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способ систематизации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материала.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-53248" r="46460" b="53533"/>
          <a:stretch/>
        </p:blipFill>
        <p:spPr bwMode="auto">
          <a:xfrm>
            <a:off x="3102371" y="2768021"/>
            <a:ext cx="2327589" cy="320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630968" y="4420923"/>
            <a:ext cx="3412409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Научиться создавать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интеллект-карты, которые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помогут в массе информации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отобрать нужное, будут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способствовать саморазвитию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самосовершествованию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учеников.</a:t>
            </a:r>
          </a:p>
        </p:txBody>
      </p:sp>
      <p:sp>
        <p:nvSpPr>
          <p:cNvPr id="23" name="Rectangle 5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160753" y="6575619"/>
            <a:ext cx="9060560" cy="26994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Руководитель проектов: Волкова Яна Владимировна, тел.: 89506589390, 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e-mail: yana-volkova-84@inbox.ru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3079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07736D91-D247-40F2-8C29-3F54F4277E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dirty="0"/>
              <a:t>Исследовательский проект по географии</a:t>
            </a:r>
            <a:br>
              <a:rPr lang="ru-RU" sz="3600" dirty="0"/>
            </a:br>
            <a:r>
              <a:rPr lang="ru-RU" sz="3600" dirty="0"/>
              <a:t>«Миграционный портрет моей семьи»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10257FEA-41EA-46CA-B1BE-7CFD139AC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4025468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 Выявить степень миграционной подвижности членов семей учащихся класса.</a:t>
            </a:r>
          </a:p>
          <a:p>
            <a:pPr indent="0" algn="just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Работа над проектом включает в себя изучение типов миграций, опрос членов семьи о местах их рождения и переездах в течение жизни.</a:t>
            </a:r>
          </a:p>
          <a:p>
            <a:pPr indent="0" algn="just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Данные опроса оформляются  на контурной карте. </a:t>
            </a:r>
          </a:p>
          <a:p>
            <a:pPr indent="0" algn="just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Светлана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Сергеевна Останина </a:t>
            </a:r>
          </a:p>
          <a:p>
            <a:pPr fontAlgn="t"/>
            <a:r>
              <a:rPr lang="en-US" sz="2400" b="1" dirty="0">
                <a:solidFill>
                  <a:srgbClr val="DD00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WhatsApp</a:t>
            </a:r>
            <a:r>
              <a:rPr lang="ru-RU" sz="2400" b="1" dirty="0">
                <a:solidFill>
                  <a:srgbClr val="DD00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+79089101965</a:t>
            </a:r>
            <a:endParaRPr lang="en-US" sz="2400" dirty="0">
              <a:solidFill>
                <a:srgbClr val="DD0000"/>
              </a:solidFill>
              <a:latin typeface="Arial" panose="020B0604020202020204" pitchFamily="34" charset="0"/>
              <a:hlinkClick r:id="rId2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indent="0" algn="just">
              <a:buNone/>
            </a:pP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74B9090-0B2E-4900-A364-210DF06D8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165" y="2104008"/>
            <a:ext cx="4069856" cy="36176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1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07736D91-D247-40F2-8C29-3F54F4277E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dirty="0"/>
              <a:t>Исследовательский проект по географии</a:t>
            </a:r>
            <a:br>
              <a:rPr lang="ru-RU" sz="3200" dirty="0"/>
            </a:br>
            <a:r>
              <a:rPr lang="ru-RU" sz="3200" dirty="0"/>
              <a:t>«Виртуальная экскурсия по поселку Сосьва»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10257FEA-41EA-46CA-B1BE-7CFD139AC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4025468" cy="435133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 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создание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виртуальной экскурсии по родному поселку.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Работа над проектом включает в себя изучение географического  положения,  истории поселка, его достопримечательностей. </a:t>
            </a:r>
          </a:p>
          <a:p>
            <a:pPr indent="0" algn="just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 ходе работы над проектом создается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видеролик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«Виртуальная экскурсия по поселку Сосьва»</a:t>
            </a:r>
          </a:p>
          <a:p>
            <a:pPr indent="0" algn="just">
              <a:buNone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Светлана Сергеевна Останина </a:t>
            </a:r>
          </a:p>
          <a:p>
            <a:pPr fontAlgn="t"/>
            <a:r>
              <a:rPr lang="en-US" sz="2400" b="1" dirty="0">
                <a:solidFill>
                  <a:srgbClr val="DD00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WhatsApp</a:t>
            </a:r>
            <a:r>
              <a:rPr lang="ru-RU" sz="2400" b="1" dirty="0">
                <a:solidFill>
                  <a:srgbClr val="DD00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+79089101965</a:t>
            </a:r>
            <a:endParaRPr lang="en-US" sz="2400" dirty="0">
              <a:solidFill>
                <a:srgbClr val="DD0000"/>
              </a:solidFill>
              <a:latin typeface="Arial" panose="020B0604020202020204" pitchFamily="34" charset="0"/>
              <a:hlinkClick r:id="rId2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indent="0" algn="just">
              <a:buNone/>
            </a:pP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560F843-4098-4CA4-B094-1BAE2A7AF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102" y="1825625"/>
            <a:ext cx="2469712" cy="20627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68A7277-F898-4042-83E6-EE95B1C9F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589" y="4116830"/>
            <a:ext cx="2600325" cy="22998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64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07736D91-D247-40F2-8C29-3F54F4277E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dirty="0"/>
              <a:t>Исследовательский проект по географии</a:t>
            </a:r>
            <a:br>
              <a:rPr lang="ru-RU" sz="3200" dirty="0"/>
            </a:br>
            <a:r>
              <a:rPr lang="ru-RU" sz="3200" dirty="0"/>
              <a:t>«</a:t>
            </a:r>
            <a:r>
              <a:rPr lang="ru-RU" sz="3200" b="1" dirty="0"/>
              <a:t>География продуктов питания моей семьи</a:t>
            </a:r>
            <a:r>
              <a:rPr lang="ru-RU" sz="3200" dirty="0"/>
              <a:t>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10257FEA-41EA-46CA-B1BE-7CFD139AC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4025468" cy="435133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 исследовать географию продуктов питания моей семьи.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Работа над проектом включает в себя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исследование  и анализ основных направлений поступления продовольственных товаров на наш стол.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Результат работы – построение  картосхемы поступления продовольственных товаров в поселок Сосьва.</a:t>
            </a:r>
          </a:p>
          <a:p>
            <a:pPr indent="0" algn="just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Светлана Сергеевна Останина </a:t>
            </a:r>
          </a:p>
          <a:p>
            <a:pPr fontAlgn="t"/>
            <a:r>
              <a:rPr lang="en-US" sz="2400" b="1" dirty="0">
                <a:solidFill>
                  <a:srgbClr val="DD00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WhatsApp</a:t>
            </a:r>
            <a:r>
              <a:rPr lang="ru-RU" sz="2400" b="1" dirty="0">
                <a:solidFill>
                  <a:srgbClr val="DD00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+79089101965</a:t>
            </a:r>
            <a:endParaRPr lang="en-US" sz="2400" dirty="0">
              <a:solidFill>
                <a:srgbClr val="DD0000"/>
              </a:solidFill>
              <a:latin typeface="Arial" panose="020B0604020202020204" pitchFamily="34" charset="0"/>
              <a:hlinkClick r:id="rId2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indent="0" algn="just">
              <a:buNone/>
            </a:pP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5B93832-372B-4FF6-85DD-50264ED11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046" y="2618914"/>
            <a:ext cx="3333565" cy="3558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930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Исследовательский 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проект на тему «Лист </a:t>
            </a:r>
            <a:r>
              <a:rPr lang="ru-RU" sz="3200" dirty="0" err="1">
                <a:solidFill>
                  <a:prstClr val="black"/>
                </a:solidFill>
                <a:ea typeface="+mn-ea"/>
                <a:cs typeface="+mn-cs"/>
              </a:rPr>
              <a:t>Мёбиуса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»</a:t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lvl="0" fontAlgn="base">
              <a:spcAft>
                <a:spcPct val="0"/>
              </a:spcAft>
              <a:buNone/>
            </a:pPr>
            <a:r>
              <a:rPr lang="ru-RU" kern="0" dirty="0">
                <a:solidFill>
                  <a:srgbClr val="000000"/>
                </a:solidFill>
                <a:latin typeface="Arial"/>
              </a:rPr>
              <a:t>Многие слышали, что такое лента (лист) </a:t>
            </a:r>
            <a:r>
              <a:rPr lang="ru-RU" kern="0" dirty="0" err="1">
                <a:solidFill>
                  <a:srgbClr val="000000"/>
                </a:solidFill>
                <a:latin typeface="Arial"/>
              </a:rPr>
              <a:t>Мёбиуса</a:t>
            </a:r>
            <a:r>
              <a:rPr lang="ru-RU" kern="0" dirty="0">
                <a:solidFill>
                  <a:srgbClr val="000000"/>
                </a:solidFill>
                <a:latin typeface="Arial"/>
              </a:rPr>
              <a:t>. 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kern="0" dirty="0">
                <a:solidFill>
                  <a:srgbClr val="000000"/>
                </a:solidFill>
                <a:latin typeface="Arial"/>
              </a:rPr>
              <a:t>   	</a:t>
            </a:r>
            <a:r>
              <a:rPr lang="ru-RU" kern="0" dirty="0" smtClean="0">
                <a:solidFill>
                  <a:srgbClr val="000000"/>
                </a:solidFill>
                <a:latin typeface="Arial"/>
              </a:rPr>
              <a:t>Тем</a:t>
            </a:r>
            <a:r>
              <a:rPr lang="ru-RU" kern="0" dirty="0">
                <a:solidFill>
                  <a:srgbClr val="000000"/>
                </a:solidFill>
                <a:latin typeface="Arial"/>
              </a:rPr>
              <a:t>, кто ещё не знаком с удивительным листом, который  относится к «математическим неожиданностям»,  предлагаю  провести исследование и окунуться в светлое чувство познания. </a:t>
            </a:r>
            <a:endParaRPr lang="ru-RU" kern="0" dirty="0" smtClean="0">
              <a:solidFill>
                <a:srgbClr val="000000"/>
              </a:solidFill>
              <a:latin typeface="Arial"/>
            </a:endParaRPr>
          </a:p>
          <a:p>
            <a:pPr lvl="0" fontAlgn="base">
              <a:spcAft>
                <a:spcPct val="0"/>
              </a:spcAft>
              <a:buNone/>
            </a:pPr>
            <a:r>
              <a:rPr lang="ru-RU" kern="0" dirty="0" smtClean="0">
                <a:solidFill>
                  <a:srgbClr val="000000"/>
                </a:solidFill>
                <a:latin typeface="Arial"/>
              </a:rPr>
              <a:t>Савиных Т.В.- </a:t>
            </a:r>
            <a:r>
              <a:rPr lang="ru-RU" sz="2300" kern="0" dirty="0">
                <a:solidFill>
                  <a:srgbClr val="000000"/>
                </a:solidFill>
                <a:latin typeface="Arial"/>
              </a:rPr>
              <a:t>у</a:t>
            </a:r>
            <a:r>
              <a:rPr lang="ru-RU" sz="2300" kern="0" dirty="0" smtClean="0">
                <a:solidFill>
                  <a:srgbClr val="000000"/>
                </a:solidFill>
                <a:latin typeface="Arial"/>
              </a:rPr>
              <a:t>читель математики электронный адрес </a:t>
            </a:r>
            <a:r>
              <a:rPr lang="en-US" b="1" u="sng" dirty="0" err="1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2"/>
              </a:rPr>
              <a:t>veniaminovna</a:t>
            </a:r>
            <a:r>
              <a:rPr lang="ru-RU" b="1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2"/>
              </a:rPr>
              <a:t>2021@</a:t>
            </a:r>
            <a:r>
              <a:rPr lang="en-US" b="1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2"/>
              </a:rPr>
              <a:t>mail</a:t>
            </a:r>
            <a:r>
              <a:rPr lang="ru-RU" b="1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2"/>
              </a:rPr>
              <a:t>.</a:t>
            </a:r>
            <a:r>
              <a:rPr lang="en-US" b="1" u="sng" dirty="0" err="1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2"/>
              </a:rPr>
              <a:t>ru</a:t>
            </a:r>
            <a:r>
              <a:rPr lang="en-US" b="1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</a:rPr>
              <a:t> </a:t>
            </a:r>
            <a:endParaRPr lang="ru-RU" kern="0" dirty="0">
              <a:solidFill>
                <a:srgbClr val="000000"/>
              </a:solidFill>
              <a:latin typeface="Arial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657917" cy="27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888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sz="2800" dirty="0" smtClean="0"/>
              <a:t>Исследовательский проект на тему «</a:t>
            </a:r>
            <a:r>
              <a:rPr lang="ru-RU" sz="2800" dirty="0" smtClean="0">
                <a:latin typeface="Times New Roman" pitchFamily="18" charset="0"/>
                <a:ea typeface="+mn-ea"/>
                <a:cs typeface="Times New Roman" pitchFamily="18" charset="0"/>
              </a:rPr>
              <a:t>Логарифмическая  </a:t>
            </a:r>
            <a:r>
              <a:rPr lang="ru-RU" sz="2800" dirty="0">
                <a:latin typeface="Times New Roman" pitchFamily="18" charset="0"/>
                <a:ea typeface="+mn-ea"/>
                <a:cs typeface="Times New Roman" pitchFamily="18" charset="0"/>
              </a:rPr>
              <a:t>спираль- интересный </a:t>
            </a:r>
            <a:r>
              <a:rPr lang="ru-RU" sz="2800" dirty="0" smtClean="0">
                <a:latin typeface="Times New Roman" pitchFamily="18" charset="0"/>
                <a:ea typeface="+mn-ea"/>
                <a:cs typeface="Times New Roman" pitchFamily="18" charset="0"/>
              </a:rPr>
              <a:t>феномен, который можно найти </a:t>
            </a:r>
            <a:r>
              <a:rPr lang="ru-RU" sz="2800" dirty="0">
                <a:latin typeface="Times New Roman" pitchFamily="18" charset="0"/>
                <a:ea typeface="+mn-ea"/>
                <a:cs typeface="Times New Roman" pitchFamily="18" charset="0"/>
              </a:rPr>
              <a:t>во многих сферах </a:t>
            </a:r>
            <a:r>
              <a:rPr lang="ru-RU" sz="2800" dirty="0" smtClean="0">
                <a:latin typeface="Times New Roman" pitchFamily="18" charset="0"/>
                <a:ea typeface="+mn-ea"/>
                <a:cs typeface="Times New Roman" pitchFamily="18" charset="0"/>
              </a:rPr>
              <a:t>жизни»</a:t>
            </a:r>
            <a:r>
              <a:rPr lang="ru-RU" sz="2800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ru-RU" sz="2000" dirty="0">
                <a:solidFill>
                  <a:srgbClr val="575F6D"/>
                </a:solidFill>
                <a:latin typeface="Times New Roman" pitchFamily="18" charset="0"/>
                <a:cs typeface="Times New Roman" pitchFamily="18" charset="0"/>
              </a:rPr>
              <a:t>В школьном курсе логарифм изучается опосредованно, используется только для решения уравнений и неравенств. К сожалению, не даётся полная информация о широте его применения. Но по мере углубления в изучение логарифма открывается его широкое проникновение в различные спектры жизни</a:t>
            </a:r>
            <a:r>
              <a:rPr lang="ru-RU" sz="2000" dirty="0" smtClean="0">
                <a:solidFill>
                  <a:srgbClr val="575F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>
              <a:spcAft>
                <a:spcPct val="0"/>
              </a:spcAft>
              <a:buNone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Савиных Т.В.-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учитель математики электронный адрес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en-US" sz="2200" b="1" u="sng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veniaminovna</a:t>
            </a:r>
            <a:r>
              <a:rPr lang="ru-RU" sz="2200" b="1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2021@</a:t>
            </a:r>
            <a:r>
              <a:rPr lang="en-US" sz="2200" b="1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mail</a:t>
            </a:r>
            <a:r>
              <a:rPr lang="ru-RU" sz="2200" b="1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.</a:t>
            </a:r>
            <a:r>
              <a:rPr lang="en-US" sz="2200" b="1" u="sng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ru</a:t>
            </a:r>
            <a:r>
              <a:rPr lang="en-US" sz="2200" b="1" u="sng" dirty="0">
                <a:solidFill>
                  <a:srgbClr val="0000FF"/>
                </a:solidFill>
                <a:latin typeface="Times New Roman"/>
                <a:ea typeface="Calibri"/>
              </a:rPr>
              <a:t> </a:t>
            </a:r>
            <a:endParaRPr kumimoji="0" lang="ru-RU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/>
            <a:endParaRPr lang="ru-RU" sz="2200" dirty="0">
              <a:solidFill>
                <a:prstClr val="black"/>
              </a:solidFill>
            </a:endParaRPr>
          </a:p>
          <a:p>
            <a:pPr marL="0" lv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endParaRPr lang="ru-RU" sz="2000" b="1" dirty="0">
              <a:solidFill>
                <a:srgbClr val="575F6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77072"/>
            <a:ext cx="2688569" cy="253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68760"/>
            <a:ext cx="2429865" cy="243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01008"/>
            <a:ext cx="281208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3931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755650" y="1125538"/>
            <a:ext cx="7561263" cy="14700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800" smtClean="0">
                <a:solidFill>
                  <a:srgbClr val="B00000"/>
                </a:solidFill>
              </a:rPr>
              <a:t>Математика в годы Великой Отечественной войны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55650" y="3068638"/>
            <a:ext cx="6408738" cy="2468562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i="1" smtClean="0"/>
              <a:t> 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smtClean="0"/>
              <a:t>Роль науки математики в научных изобретениях для армии; личный вклад математиков, внесенный в Победу советского народа в Великой Отечественной войне.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800" smtClean="0"/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smtClean="0"/>
              <a:t>Учитель математики: Ворошилова О.Б. тел:+79041755155</a:t>
            </a:r>
            <a:endParaRPr lang="ru-RU" sz="2400" b="1" i="1" smtClean="0"/>
          </a:p>
        </p:txBody>
      </p:sp>
    </p:spTree>
    <p:extLst>
      <p:ext uri="{BB962C8B-B14F-4D97-AF65-F5344CB8AC3E}">
        <p14:creationId xmlns="" xmlns:p14="http://schemas.microsoft.com/office/powerpoint/2010/main" val="42135907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 err="1" smtClean="0">
                <a:solidFill>
                  <a:srgbClr val="FF0000"/>
                </a:solidFill>
              </a:rPr>
              <a:t>Балыбердина</a:t>
            </a:r>
            <a:r>
              <a:rPr lang="ru-RU" sz="2400" b="1" dirty="0" smtClean="0">
                <a:solidFill>
                  <a:srgbClr val="FF0000"/>
                </a:solidFill>
              </a:rPr>
              <a:t> Елена Леонидовна,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учитель русского языка и литературы.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147712" y="1069145"/>
            <a:ext cx="3424156" cy="3502863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Сколько слов в русском языке? Вряд ли кто-то сможет дать точный ответ. Но о каждом  слове можно составить целую энциклопедию. Хочешь изучить слово со всех сторон, взглянуть на него с разных точек зрения, почувствовать бездну разнообразной информации? Тогда попробуй </a:t>
            </a:r>
            <a:r>
              <a:rPr kumimoji="0" lang="ru-RU" sz="40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составить  энциклопедию,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Энциклопедию одного слова.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4" y="4609056"/>
            <a:ext cx="2850782" cy="202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https://3dtoday.ru/upload/main/4d6/4d6ea0108bd09dd6278ba7c347216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726" y="962502"/>
            <a:ext cx="3239243" cy="2141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6"/>
          <p:cNvSpPr txBox="1">
            <a:spLocks/>
          </p:cNvSpPr>
          <p:nvPr/>
        </p:nvSpPr>
        <p:spPr>
          <a:xfrm>
            <a:off x="4805237" y="3240242"/>
            <a:ext cx="3297753" cy="3913187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Любишь родной край и путешествовать по нему?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 что ты знаешь о местах, в которых бывал? А ведь в самих названиях кроется много интересных фактов. Создать свой маршрут путешествия помогут словари топонимов, нужно лишь поработать с ними и понять: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«О чем говорят названия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(топонимы Свердловской области)»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438150"/>
            <a:ext cx="8280400" cy="14351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rgbClr val="B00000"/>
                </a:solidFill>
              </a:rPr>
              <a:t>Теория вероятности и её применение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2060575"/>
            <a:ext cx="8353425" cy="4248150"/>
          </a:xfrm>
        </p:spPr>
        <p:txBody>
          <a:bodyPr/>
          <a:lstStyle/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Теоретические сведения о теории вероятности, а также практическое применения данной теории</a:t>
            </a:r>
          </a:p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dirty="0" smtClean="0"/>
          </a:p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dirty="0" smtClean="0"/>
          </a:p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Учитель математики: Ворошилова О.Б.</a:t>
            </a:r>
          </a:p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тел: +79041755155</a:t>
            </a:r>
          </a:p>
        </p:txBody>
      </p:sp>
    </p:spTree>
    <p:extLst>
      <p:ext uri="{BB962C8B-B14F-4D97-AF65-F5344CB8AC3E}">
        <p14:creationId xmlns="" xmlns:p14="http://schemas.microsoft.com/office/powerpoint/2010/main" val="2502485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CC0066"/>
                </a:solidFill>
              </a:rPr>
              <a:t>Выгодно ли держать корову?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395288" y="1268413"/>
            <a:ext cx="7561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968375" y="1417638"/>
            <a:ext cx="7604125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sz="2800" smtClean="0">
                <a:solidFill>
                  <a:srgbClr val="000000"/>
                </a:solidFill>
              </a:rPr>
              <a:t>Исследовательский проект по математике "Выгодно ли  держать корову?" Насколько выгодно держать корову сельским жителям и выгодно ли это вообще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sz="2800" smtClean="0">
              <a:solidFill>
                <a:srgbClr val="000000"/>
              </a:solidFill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sz="2800" smtClean="0">
              <a:solidFill>
                <a:srgbClr val="000000"/>
              </a:solidFill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sz="2800" smtClean="0">
                <a:solidFill>
                  <a:srgbClr val="000000"/>
                </a:solidFill>
              </a:rPr>
              <a:t>Учитель математики: Ворошилова О.Б.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sz="2800" smtClean="0">
                <a:solidFill>
                  <a:srgbClr val="000000"/>
                </a:solidFill>
              </a:rPr>
              <a:t>тел: +79041755155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sz="2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605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72819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Исследовательская  работа  на  тему: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«Значение питьевой и минеральной воды в жизни человека.»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060848"/>
            <a:ext cx="8568952" cy="1656184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Цель: </a:t>
            </a:r>
            <a:r>
              <a:rPr lang="ru-RU" dirty="0" smtClean="0"/>
              <a:t>исследовать  состав  питьевой  воды  в источниках п. Сосьва и  минеральных  источников  в окрестностях нашего посёлка.</a:t>
            </a:r>
          </a:p>
          <a:p>
            <a:r>
              <a:rPr lang="ru-RU" dirty="0" smtClean="0"/>
              <a:t>Руководитель: Ушакова Н.П., учитель химии, биологии</a:t>
            </a:r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040"/>
            <a:ext cx="392905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D:\Мои документы\проекто воде2\IMG_26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857628"/>
            <a:ext cx="471487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Тема проекта: «Экзаменационный стресс: миф или реальность?»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7"/>
            <a:ext cx="8229600" cy="304324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sym typeface="+mn-ea"/>
              </a:rPr>
              <a:t>Руководитель проекта:</a:t>
            </a:r>
            <a:br>
              <a:rPr lang="ru-RU" b="1" dirty="0" smtClean="0">
                <a:solidFill>
                  <a:srgbClr val="FF0000"/>
                </a:solidFill>
                <a:sym typeface="+mn-ea"/>
              </a:rPr>
            </a:br>
            <a:r>
              <a:rPr lang="ru-RU" b="1" dirty="0" smtClean="0">
                <a:solidFill>
                  <a:srgbClr val="FF0000"/>
                </a:solidFill>
                <a:sym typeface="+mn-ea"/>
              </a:rPr>
              <a:t>Соловьёва Ирина Николаевна,</a:t>
            </a:r>
            <a:br>
              <a:rPr lang="ru-RU" b="1" dirty="0" smtClean="0">
                <a:solidFill>
                  <a:srgbClr val="FF0000"/>
                </a:solidFill>
                <a:sym typeface="+mn-ea"/>
              </a:rPr>
            </a:br>
            <a:r>
              <a:rPr lang="ru-RU" b="1" dirty="0" smtClean="0">
                <a:solidFill>
                  <a:srgbClr val="FF0000"/>
                </a:solidFill>
                <a:sym typeface="+mn-ea"/>
              </a:rPr>
              <a:t>учитель русского языка</a:t>
            </a:r>
            <a:br>
              <a:rPr lang="ru-RU" b="1" dirty="0" smtClean="0">
                <a:solidFill>
                  <a:srgbClr val="FF0000"/>
                </a:solidFill>
                <a:sym typeface="+mn-ea"/>
              </a:rPr>
            </a:br>
            <a:r>
              <a:rPr lang="ru-RU" b="1" dirty="0" smtClean="0">
                <a:solidFill>
                  <a:srgbClr val="FF0000"/>
                </a:solidFill>
                <a:sym typeface="+mn-ea"/>
              </a:rPr>
              <a:t> и литературы</a:t>
            </a:r>
            <a:endParaRPr lang="ru-RU" dirty="0"/>
          </a:p>
        </p:txBody>
      </p:sp>
      <p:sp>
        <p:nvSpPr>
          <p:cNvPr id="5" name="Текстовое поле 99"/>
          <p:cNvSpPr txBox="1"/>
          <p:nvPr/>
        </p:nvSpPr>
        <p:spPr>
          <a:xfrm>
            <a:off x="928662" y="3429000"/>
            <a:ext cx="4100537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 u="sng" dirty="0" err="1">
                <a:solidFill>
                  <a:schemeClr val="tx1"/>
                </a:solidFill>
                <a:latin typeface="Times New Roman" panose="02020603050405020304" charset="0"/>
                <a:cs typeface="等线" charset="0"/>
              </a:rPr>
              <a:t>Цель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: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выявить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,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испытывают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ли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экзаменационный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стресс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учащиеся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ru-RU" altLang="en-US" sz="2400" b="0" dirty="0">
                <a:latin typeface="Times New Roman" panose="02020603050405020304" charset="0"/>
                <a:cs typeface="等线" charset="0"/>
              </a:rPr>
              <a:t>9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-х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классов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.</a:t>
            </a:r>
          </a:p>
          <a:p>
            <a:pPr indent="0"/>
            <a:r>
              <a:rPr lang="en-US" sz="2400" b="1" u="sng" dirty="0" err="1">
                <a:latin typeface="Times New Roman" panose="02020603050405020304" charset="0"/>
                <a:cs typeface="等线" charset="0"/>
              </a:rPr>
              <a:t>Гипотеза</a:t>
            </a:r>
            <a:r>
              <a:rPr lang="en-US" sz="2400" b="0" u="sng" dirty="0">
                <a:latin typeface="Times New Roman" panose="02020603050405020304" charset="0"/>
                <a:cs typeface="等线" charset="0"/>
              </a:rPr>
              <a:t>: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можно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предположить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,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что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многие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учащиеся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ru-RU" altLang="en-US" sz="2400" b="0" dirty="0">
                <a:latin typeface="Times New Roman" panose="02020603050405020304" charset="0"/>
                <a:cs typeface="等线" charset="0"/>
              </a:rPr>
              <a:t>9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-х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классов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подвержены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влиянию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экзаменационного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 </a:t>
            </a:r>
            <a:r>
              <a:rPr lang="en-US" sz="2400" b="0" dirty="0" err="1">
                <a:latin typeface="Times New Roman" panose="02020603050405020304" charset="0"/>
                <a:cs typeface="等线" charset="0"/>
              </a:rPr>
              <a:t>стресса</a:t>
            </a:r>
            <a:r>
              <a:rPr lang="en-US" sz="2400" b="0" dirty="0">
                <a:latin typeface="Times New Roman" panose="02020603050405020304" charset="0"/>
                <a:cs typeface="等线" charset="0"/>
              </a:rPr>
              <a:t>.</a:t>
            </a:r>
            <a:endParaRPr lang="ru-RU" altLang="en-US" sz="2400" dirty="0"/>
          </a:p>
        </p:txBody>
      </p:sp>
      <p:pic>
        <p:nvPicPr>
          <p:cNvPr id="6" name="Замещающее содержимое 2" descr="1568288170_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982" y="3214685"/>
            <a:ext cx="2722098" cy="3033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проекта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"Православные праздники и духовные традиции нашего Отечества"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17374" y="3956286"/>
            <a:ext cx="4322618" cy="1086237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solidFill>
                  <a:schemeClr val="tx1"/>
                </a:solidFill>
              </a:rPr>
              <a:t>Руководитель проекта: Ворошилова Марина Александровна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02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065" y="685800"/>
            <a:ext cx="5964382" cy="14859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богатого наследия культурных традиций русского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на современного человека.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исследования: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Изучить историю и традиции православных праздников в источниках информации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Раскрыть особенности православных праздников, их воспитательные ценности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91" y="4066680"/>
            <a:ext cx="3138708" cy="2791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94484"/>
            <a:ext cx="2925055" cy="2863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05327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433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Информационное общество и эволюция человеческих потребностей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4538" y="3956286"/>
            <a:ext cx="5164282" cy="1086237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b="1" dirty="0" smtClean="0">
                <a:solidFill>
                  <a:schemeClr val="tx1"/>
                </a:solidFill>
              </a:rPr>
              <a:t>Руководитель проекта: Ворошилова Марина Александр</a:t>
            </a:r>
            <a:r>
              <a:rPr lang="ru-RU" dirty="0" smtClean="0">
                <a:solidFill>
                  <a:schemeClr val="tx1"/>
                </a:solidFill>
              </a:rPr>
              <a:t>овна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78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2673" y="3172690"/>
            <a:ext cx="8073736" cy="3505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рассмотреть различия потребностей людей разных исторических эпох. </a:t>
            </a:r>
            <a:endParaRPr lang="ru-RU" sz="2000" i="1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: </a:t>
            </a:r>
            <a:endParaRPr lang="ru-RU" sz="2000" b="1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1</a:t>
            </a:r>
            <a:r>
              <a:rPr lang="ru-RU" sz="2000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. Изучить потребности </a:t>
            </a:r>
            <a:r>
              <a:rPr lang="ru-RU" sz="2000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человека в разное историческое время. </a:t>
            </a:r>
          </a:p>
          <a:p>
            <a:pPr marL="0" indent="0">
              <a:buNone/>
            </a:pPr>
            <a:r>
              <a:rPr lang="ru-RU" sz="2000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2</a:t>
            </a:r>
            <a:r>
              <a:rPr lang="ru-RU" sz="2000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. Проследить </a:t>
            </a:r>
            <a:r>
              <a:rPr lang="ru-RU" sz="2000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путь развития потребностей человека в разные исторические эпохи. </a:t>
            </a:r>
          </a:p>
          <a:p>
            <a:pPr marL="0" indent="0">
              <a:buNone/>
            </a:pPr>
            <a:r>
              <a:rPr lang="ru-RU" sz="2000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3</a:t>
            </a:r>
            <a:r>
              <a:rPr lang="ru-RU" sz="2000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. Выявить негативные </a:t>
            </a:r>
            <a:r>
              <a:rPr lang="ru-RU" sz="2000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последствия потребностей человека на разных этапах развития общества. </a:t>
            </a:r>
            <a:endParaRPr lang="ru-RU" sz="2000" i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0"/>
            <a:ext cx="4146840" cy="2895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0"/>
            <a:ext cx="3294717" cy="28554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391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168" y="428604"/>
            <a:ext cx="9165168" cy="59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" y="112713"/>
            <a:ext cx="8755063" cy="663098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429256" y="5786454"/>
            <a:ext cx="2071702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57818" y="5786454"/>
            <a:ext cx="1571636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Times New Roman" pitchFamily="16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81TGp_gold_light_ani">
  <a:themeElements>
    <a:clrScheme name="Default Design 1">
      <a:dk1>
        <a:srgbClr val="000000"/>
      </a:dk1>
      <a:lt1>
        <a:srgbClr val="FFFFFF"/>
      </a:lt1>
      <a:dk2>
        <a:srgbClr val="800000"/>
      </a:dk2>
      <a:lt2>
        <a:srgbClr val="333333"/>
      </a:lt2>
      <a:accent1>
        <a:srgbClr val="EB6743"/>
      </a:accent1>
      <a:accent2>
        <a:srgbClr val="D3A911"/>
      </a:accent2>
      <a:accent3>
        <a:srgbClr val="FFFFFF"/>
      </a:accent3>
      <a:accent4>
        <a:srgbClr val="000000"/>
      </a:accent4>
      <a:accent5>
        <a:srgbClr val="F3B8B0"/>
      </a:accent5>
      <a:accent6>
        <a:srgbClr val="BF990E"/>
      </a:accent6>
      <a:hlink>
        <a:srgbClr val="7B9B63"/>
      </a:hlink>
      <a:folHlink>
        <a:srgbClr val="38A3B2"/>
      </a:folHlink>
    </a:clrScheme>
    <a:fontScheme name="Default Design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800000"/>
        </a:dk2>
        <a:lt2>
          <a:srgbClr val="333333"/>
        </a:lt2>
        <a:accent1>
          <a:srgbClr val="EB6743"/>
        </a:accent1>
        <a:accent2>
          <a:srgbClr val="D3A911"/>
        </a:accent2>
        <a:accent3>
          <a:srgbClr val="FFFFFF"/>
        </a:accent3>
        <a:accent4>
          <a:srgbClr val="000000"/>
        </a:accent4>
        <a:accent5>
          <a:srgbClr val="F3B8B0"/>
        </a:accent5>
        <a:accent6>
          <a:srgbClr val="BF990E"/>
        </a:accent6>
        <a:hlink>
          <a:srgbClr val="7B9B63"/>
        </a:hlink>
        <a:folHlink>
          <a:srgbClr val="38A3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2E507A"/>
        </a:dk2>
        <a:lt2>
          <a:srgbClr val="333333"/>
        </a:lt2>
        <a:accent1>
          <a:srgbClr val="5A90C2"/>
        </a:accent1>
        <a:accent2>
          <a:srgbClr val="8AC246"/>
        </a:accent2>
        <a:accent3>
          <a:srgbClr val="FFFFFF"/>
        </a:accent3>
        <a:accent4>
          <a:srgbClr val="000000"/>
        </a:accent4>
        <a:accent5>
          <a:srgbClr val="B5C6DD"/>
        </a:accent5>
        <a:accent6>
          <a:srgbClr val="7DB03F"/>
        </a:accent6>
        <a:hlink>
          <a:srgbClr val="F6831A"/>
        </a:hlink>
        <a:folHlink>
          <a:srgbClr val="EFC8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A82A9F"/>
        </a:dk2>
        <a:lt2>
          <a:srgbClr val="4D4D4D"/>
        </a:lt2>
        <a:accent1>
          <a:srgbClr val="12B4D4"/>
        </a:accent1>
        <a:accent2>
          <a:srgbClr val="F1C23D"/>
        </a:accent2>
        <a:accent3>
          <a:srgbClr val="FFFFFF"/>
        </a:accent3>
        <a:accent4>
          <a:srgbClr val="000000"/>
        </a:accent4>
        <a:accent5>
          <a:srgbClr val="AAD6E6"/>
        </a:accent5>
        <a:accent6>
          <a:srgbClr val="DAB036"/>
        </a:accent6>
        <a:hlink>
          <a:srgbClr val="8CA62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Times New Roman" pitchFamily="16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Times New Roman" pitchFamily="16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683</Words>
  <Application>Microsoft Office PowerPoint</Application>
  <PresentationFormat>Экран (4:3)</PresentationFormat>
  <Paragraphs>109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Тема Office</vt:lpstr>
      <vt:lpstr>581TGp_gold_light_ani</vt:lpstr>
      <vt:lpstr>2_Тема Office</vt:lpstr>
      <vt:lpstr>3_Тема Office</vt:lpstr>
      <vt:lpstr>4_Тема Office</vt:lpstr>
      <vt:lpstr>7_Тема Office</vt:lpstr>
      <vt:lpstr>8_Тема Office</vt:lpstr>
      <vt:lpstr>9_Тема Office</vt:lpstr>
      <vt:lpstr>10_Тема Office</vt:lpstr>
      <vt:lpstr>11_Тема Office</vt:lpstr>
      <vt:lpstr>ЯРМАРКА  ТЕМ ИНДИВИДУАЛЬНЫХПРОЕКТОВ –  2024 / 2025  </vt:lpstr>
      <vt:lpstr>Балыбердина Елена Леонидовна,  учитель русского языка и литературы.</vt:lpstr>
      <vt:lpstr>Тема проекта: «Экзаменационный стресс: миф или реальность?»</vt:lpstr>
      <vt:lpstr>Тема проекта "Православные праздники и духовные традиции нашего Отечества" </vt:lpstr>
      <vt:lpstr>    Цель: Изучение влияния богатого наследия культурных традиций русского народа на современного человека. Задачи исследования: 1. Изучить историю и традиции православных праздников в источниках информации 2. Раскрыть особенности православных праздников, их воспитательные ценности </vt:lpstr>
      <vt:lpstr>Информационное общество и эволюция человеческих потребностей </vt:lpstr>
      <vt:lpstr>Слайд 7</vt:lpstr>
      <vt:lpstr>Слайд 8</vt:lpstr>
      <vt:lpstr>Слайд 9</vt:lpstr>
      <vt:lpstr>Попкова Татьяна Степановна, учитель русского языка и литературы</vt:lpstr>
      <vt:lpstr>Слайд 11</vt:lpstr>
      <vt:lpstr>Рычков Илья Александрович Oblomov.sanya@yandex.ru WhatsApp +79530422232</vt:lpstr>
      <vt:lpstr>          Темы проектов</vt:lpstr>
      <vt:lpstr>Исследовательский проект по географии «Миграционный портрет моей семьи»</vt:lpstr>
      <vt:lpstr>Исследовательский проект по географии «Виртуальная экскурсия по поселку Сосьва»</vt:lpstr>
      <vt:lpstr>Исследовательский проект по географии «География продуктов питания моей семьи»</vt:lpstr>
      <vt:lpstr> Исследовательский проект на тему «Лист Мёбиуса» </vt:lpstr>
      <vt:lpstr>Исследовательский проект на тему «Логарифмическая  спираль- интересный феномен, который можно найти во многих сферах жизни» </vt:lpstr>
      <vt:lpstr>Математика в годы Великой Отечественной войны</vt:lpstr>
      <vt:lpstr>Теория вероятности и её применение</vt:lpstr>
      <vt:lpstr>Выгодно ли держать корову?</vt:lpstr>
      <vt:lpstr>Исследовательская  работа  на  тему: «Значение питьевой и минеральной воды в жизни человека.»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Темы проектов естественнонаучного цикла</dc:title>
  <dc:creator>User</dc:creator>
  <cp:lastModifiedBy>Windows User</cp:lastModifiedBy>
  <cp:revision>25</cp:revision>
  <dcterms:created xsi:type="dcterms:W3CDTF">2021-09-14T09:11:08Z</dcterms:created>
  <dcterms:modified xsi:type="dcterms:W3CDTF">2024-11-06T05:52:01Z</dcterms:modified>
</cp:coreProperties>
</file>